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9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Живая легенда!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12 февраля в рамках месячника оборонно-спортивной работы в актовом зале нашей школы состоялась тёплая встреча с удивительными женщинами России, участниками Великой Отечественной войны Райчук Пелагеей Ивановной и  Меловой Ниной Гавриловной.</a:t>
            </a:r>
            <a:endParaRPr lang="ru-RU" sz="1800" b="1" dirty="0"/>
          </a:p>
        </p:txBody>
      </p:sp>
      <p:pic>
        <p:nvPicPr>
          <p:cNvPr id="1026" name="Picture 2" descr="C:\Users\user\Desktop\Марков 1\месячник 23 февраля\фото женщин\IMG_3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495300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ПОСЕЩЕНИЕ ШКОЛЬНОГО МУЗЕЯ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911741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       </a:t>
            </a:r>
            <a:r>
              <a:rPr lang="ru-RU" sz="8000" dirty="0" smtClean="0">
                <a:solidFill>
                  <a:schemeClr val="accent1"/>
                </a:solidFill>
              </a:rPr>
              <a:t>В дар музею они отдали стихотворение, посвящённое женщинам-фронтовичкам, автором которого является наш бывший учитель истории Антонина Максимовна Терентьева.</a:t>
            </a:r>
          </a:p>
          <a:p>
            <a:pPr>
              <a:buNone/>
            </a:pPr>
            <a:endParaRPr lang="ru-RU" sz="45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5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5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Фронтовые друзья  - это братство на годы.               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Вы знакомы давно, вас водой не разлить.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Вы способны поспорить с самою природой,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Поддержать и поверить, друг друга простить.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 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Вы сегодня в строю. Как и прежде когда-то,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Ваше братство скучать  не даёт никому,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Если трудно бывает, а бывает ведь всяко,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Вы плечо подставляете, будто в бою.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 </a:t>
            </a:r>
            <a:endParaRPr lang="ru-RU" sz="6400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Не замкнулись в своих вы отдельных квартирах,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Лимузинов пусть нет, нет брильянтов, колье,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Но заложена в Вас великая сила.</a:t>
            </a:r>
            <a:endParaRPr lang="ru-RU" sz="6400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И сегодня, как раньше, нужны вы стране.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 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 Вы для нас  -  наша гордость  и слава навеки.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Подвиг ваш не забыть, Вам поклон до земли.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Пусть хранит Вас Господь, будут счастливы дети,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Пусть не будет войны, пусть не будет войны!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  </a:t>
            </a: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Марков 1\месячник 23 февраля\фото женщин\IMG_34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user\Desktop\Марков 1\месячник 23 февраля\фото женщин\IMG_3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214" y="2571744"/>
            <a:ext cx="2772972" cy="3697295"/>
          </a:xfrm>
          <a:prstGeom prst="rect">
            <a:avLst/>
          </a:prstGeom>
          <a:noFill/>
        </p:spPr>
      </p:pic>
      <p:pic>
        <p:nvPicPr>
          <p:cNvPr id="7172" name="Picture 4" descr="C:\Users\user\Desktop\Марков 1\месячник 23 февраля\фото женщин\IMG_3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66797"/>
            <a:ext cx="2857520" cy="38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ФОТО НА ПАМЯТЬ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68" y="4357694"/>
            <a:ext cx="1857388" cy="207170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Материал подготовили  преподаватель-организатор ОБЖ Марков А.С., редактор школьной газеты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Громова Р.Н.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Марков 1\месячник 23 февраля\фото женщин\IMG_3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58" y="1857340"/>
            <a:ext cx="5143568" cy="385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   Александр Сергеевич Марков, преподаватель-организатор ОБЖ, во вступительном слове сделал экскурс в историю : говорил о возникновении праздника 23 февраля. Менялось его название, но суть осталась одна: этот праздник-дань уважения всем поколениям российским воинам, мужественно защищающих родную землю от захватчиков, в том числе и  женщинам, жизнь которых – это подвиг.</a:t>
            </a:r>
            <a:endParaRPr lang="ru-RU" sz="1800" dirty="0"/>
          </a:p>
        </p:txBody>
      </p:sp>
      <p:pic>
        <p:nvPicPr>
          <p:cNvPr id="2050" name="Picture 2" descr="C:\Users\user\Desktop\Марков 1\месячник 23 февраля\фото женщин\IMG_3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5"/>
            <a:ext cx="2388970" cy="3286149"/>
          </a:xfrm>
          <a:prstGeom prst="rect">
            <a:avLst/>
          </a:prstGeom>
          <a:noFill/>
        </p:spPr>
      </p:pic>
      <p:pic>
        <p:nvPicPr>
          <p:cNvPr id="2051" name="Picture 3" descr="C:\Users\user\Desktop\Марков 1\месячник 23 февраля\фото женщин\IMG_3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3571900" cy="3309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-214338"/>
            <a:ext cx="3214710" cy="7072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400" dirty="0" smtClean="0"/>
              <a:t>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600" dirty="0" smtClean="0"/>
              <a:t>Ты сколько сильных вырвала у смерти, </a:t>
            </a:r>
            <a:br>
              <a:rPr lang="ru-RU" sz="1600" dirty="0" smtClean="0"/>
            </a:br>
            <a:r>
              <a:rPr lang="ru-RU" sz="1600" dirty="0" smtClean="0"/>
              <a:t>Тебя запомнит тот, кого спасла, </a:t>
            </a:r>
            <a:br>
              <a:rPr lang="ru-RU" sz="1600" dirty="0" smtClean="0"/>
            </a:br>
            <a:r>
              <a:rPr lang="ru-RU" sz="1600" dirty="0" smtClean="0"/>
              <a:t>Мы понимаем, что ты испытала, </a:t>
            </a:r>
            <a:br>
              <a:rPr lang="ru-RU" sz="1600" dirty="0" smtClean="0"/>
            </a:br>
            <a:r>
              <a:rPr lang="ru-RU" sz="1600" dirty="0" smtClean="0"/>
              <a:t>За что награды Родина дала. </a:t>
            </a:r>
          </a:p>
          <a:p>
            <a:pPr>
              <a:buNone/>
            </a:pPr>
            <a:r>
              <a:rPr lang="ru-RU" sz="1600" dirty="0" smtClean="0"/>
              <a:t>Радисткой, санитаркой, партизанкой. 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И лётчицей отважною была. </a:t>
            </a:r>
            <a:br>
              <a:rPr lang="ru-RU" sz="1600" dirty="0" smtClean="0"/>
            </a:br>
            <a:r>
              <a:rPr lang="ru-RU" sz="1600" dirty="0" smtClean="0"/>
              <a:t>Везде нужна: на суше и на море – </a:t>
            </a:r>
            <a:br>
              <a:rPr lang="ru-RU" sz="1600" dirty="0" smtClean="0"/>
            </a:br>
            <a:r>
              <a:rPr lang="ru-RU" sz="1600" dirty="0" smtClean="0"/>
              <a:t>Ты шла туда, куда звала страна. 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Война для всех – суровая година, </a:t>
            </a:r>
            <a:br>
              <a:rPr lang="ru-RU" sz="1600" dirty="0" smtClean="0"/>
            </a:br>
            <a:r>
              <a:rPr lang="ru-RU" sz="1600" dirty="0" smtClean="0"/>
              <a:t>В тылу, в плену война для всех – война. </a:t>
            </a:r>
            <a:br>
              <a:rPr lang="ru-RU" sz="1600" dirty="0" smtClean="0"/>
            </a:br>
            <a:r>
              <a:rPr lang="ru-RU" sz="1600" dirty="0" smtClean="0"/>
              <a:t>Мы пропоём тебе отдельно славу: </a:t>
            </a:r>
            <a:br>
              <a:rPr lang="ru-RU" sz="1600" dirty="0" smtClean="0"/>
            </a:br>
            <a:r>
              <a:rPr lang="ru-RU" sz="1600" dirty="0" smtClean="0"/>
              <a:t>Ты фронтовичкой, смелою была! 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ПОЗДРАВЛЕНИЯ  И ПОЖЕЛАНИЯ!</a:t>
            </a:r>
          </a:p>
          <a:p>
            <a:pPr algn="ctr">
              <a:buNone/>
            </a:pPr>
            <a:endParaRPr lang="ru-RU" sz="19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900" dirty="0" smtClean="0"/>
              <a:t>          Мы учащиеся 31 школы и весь коллектив нашей школы от всей души поздравляем вас с праздником «Днём защитника Отечества»! Желаем вам здоровья, благополучия и всего самого наилучшего!</a:t>
            </a:r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686304" cy="707236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500" dirty="0" smtClean="0"/>
              <a:t> </a:t>
            </a:r>
            <a:r>
              <a:rPr lang="ru-RU" sz="1500" b="1" dirty="0" smtClean="0"/>
              <a:t>Десятиклассники, Соков Даниил,  Мишин Евгений, Юдкина Анастасия,</a:t>
            </a:r>
            <a:r>
              <a:rPr lang="ru-RU" sz="1500" dirty="0" smtClean="0"/>
              <a:t> обращаясь к ветеранам, прочитали проникновенное стихотворение, где есть такие строки:</a:t>
            </a:r>
          </a:p>
          <a:p>
            <a:r>
              <a:rPr lang="ru-RU" sz="1500" dirty="0" smtClean="0"/>
              <a:t>Война и женщина – слова несовместимы, </a:t>
            </a:r>
            <a:br>
              <a:rPr lang="ru-RU" sz="1500" dirty="0" smtClean="0"/>
            </a:br>
            <a:r>
              <a:rPr lang="ru-RU" sz="1500" dirty="0" smtClean="0"/>
              <a:t>Но жизнь диктует нам свои права. </a:t>
            </a:r>
            <a:br>
              <a:rPr lang="ru-RU" sz="1500" dirty="0" smtClean="0"/>
            </a:br>
            <a:r>
              <a:rPr lang="ru-RU" sz="1500" dirty="0" smtClean="0"/>
              <a:t>И сколько их, любимых, нежных, милых, </a:t>
            </a:r>
            <a:br>
              <a:rPr lang="ru-RU" sz="1500" dirty="0" smtClean="0"/>
            </a:br>
            <a:r>
              <a:rPr lang="ru-RU" sz="1500" dirty="0" smtClean="0"/>
              <a:t>Та страшная година унесла. </a:t>
            </a:r>
            <a:br>
              <a:rPr lang="ru-RU" sz="1500" dirty="0" smtClean="0"/>
            </a:br>
            <a:endParaRPr lang="ru-RU" sz="1500" dirty="0" smtClean="0"/>
          </a:p>
          <a:p>
            <a:r>
              <a:rPr lang="ru-RU" sz="1500" dirty="0" smtClean="0"/>
              <a:t>Хрупка, тонка и в самом нижнем  чине, </a:t>
            </a:r>
            <a:br>
              <a:rPr lang="ru-RU" sz="1500" dirty="0" smtClean="0"/>
            </a:br>
            <a:r>
              <a:rPr lang="ru-RU" sz="1500" dirty="0" smtClean="0"/>
              <a:t>Ты на войне творила чудеса. </a:t>
            </a:r>
            <a:br>
              <a:rPr lang="ru-RU" sz="1500" dirty="0" smtClean="0"/>
            </a:br>
            <a:r>
              <a:rPr lang="ru-RU" sz="1500" dirty="0" smtClean="0"/>
              <a:t>Была поддержкой сильному мужчине, </a:t>
            </a:r>
            <a:br>
              <a:rPr lang="ru-RU" sz="1500" dirty="0" smtClean="0"/>
            </a:br>
            <a:r>
              <a:rPr lang="ru-RU" sz="1500" dirty="0" smtClean="0"/>
              <a:t>С тобою рядом слабым быть нельзя. </a:t>
            </a:r>
          </a:p>
          <a:p>
            <a:endParaRPr lang="ru-RU" sz="12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 descr="C:\Users\user\Desktop\Марков 1\месячник 23 февраля\фото женщин\IMG_3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3280857" cy="2530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НЕМНОГО БИОГРАФИИ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        Райчук Пелагея Ивановна</a:t>
            </a:r>
            <a:r>
              <a:rPr lang="ru-RU" sz="1600" dirty="0" smtClean="0"/>
              <a:t>. Женщина-легенда. С первых дней войны была зачислена в Полевой автобронетанковый технический склад 24-ой армейской базы 40 армии Центрального фронта, где служила до 18 марта 1942года . Что же это такое? «А это,  - как рассказывала Пелагея Ивановна, - быть в бою и подносить ящики с боеприпасами». Разве были силы огромные у двадцатилетней девушки... Её переводят в разведгруппу Курского управления НКВД. А потом была Курская дуга. Поле боя. И раненые...Столько, что становилось страшно. Порой  становилось страшно от груды убитых тел. И разве можно оставить истекающего  кровью без помощи? Награждена Знаком «Отличник санитарной службы»  за вынос раненых с Прохоровского поля в 1943 году.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281518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  Мелова Нина Гавриловна, капитан-лейтенант железнодорожного транспорта, председатель совета старейшин клуба «Фронтовые друзья», член городского комитета ветеранов войны, входит в вокальную группу «Дочери России», </a:t>
            </a:r>
            <a:r>
              <a:rPr lang="ru-RU" sz="1600" dirty="0" smtClean="0"/>
              <a:t>которая дала более тысячи концертов на военно-патриотическую тему.</a:t>
            </a:r>
          </a:p>
          <a:p>
            <a:pPr>
              <a:buNone/>
            </a:pPr>
            <a:r>
              <a:rPr lang="ru-RU" sz="1600" dirty="0" smtClean="0"/>
              <a:t>        Ах, какой же она была мечтательницей до войны, поэтому и закончила Тульский железнодорожный техникум. Но судьба распорядилась иначе. Из юности она вместе с другими шагнула во взрослую жизнь. Принимала участие на Дальневосточном фронте: на дрезине обеспечивала безопасное  прохождение поездов по железнодорожному полотну.</a:t>
            </a:r>
          </a:p>
          <a:p>
            <a:pPr>
              <a:buNone/>
            </a:pPr>
            <a:r>
              <a:rPr lang="ru-RU" sz="1600" dirty="0" smtClean="0"/>
              <a:t>       По окончании войны выла замуж за десантника. Два года жила на Чукотке.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РЕБЯТА ЗАДАВАЛИ МНОГО ВОПРОСОВ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   Много ли у Вас, Пелагея Ивановна, наград?</a:t>
            </a:r>
            <a:endParaRPr lang="ru-RU" dirty="0" smtClean="0"/>
          </a:p>
          <a:p>
            <a:r>
              <a:rPr lang="ru-RU" dirty="0" smtClean="0"/>
              <a:t>      -В войну никто из нас ни о каких наградах  не думал. Но все полученные мне очень дороги: орден Отечественной войны второй степени, 36 медалей.</a:t>
            </a:r>
          </a:p>
          <a:p>
            <a:pPr lvl="0"/>
            <a:r>
              <a:rPr lang="ru-RU" b="1" dirty="0" smtClean="0"/>
              <a:t>Как сложилась Ваша жизнь в послевоенное время?</a:t>
            </a:r>
            <a:endParaRPr lang="ru-RU" dirty="0" smtClean="0"/>
          </a:p>
          <a:p>
            <a:pPr lvl="0"/>
            <a:r>
              <a:rPr lang="ru-RU" dirty="0" smtClean="0"/>
              <a:t>Я стала радоваться каждому мгновению жизни. Очень много училась. Это и  Тульский университет марксизма-ленинизма, и Тульский вечерний университет научно-технических знаний, и Тульский четырёхгодичный университет правовых знаний. Работала начальником отдела кадров института «Тульский  промстройпроект».</a:t>
            </a:r>
          </a:p>
          <a:p>
            <a:r>
              <a:rPr lang="ru-RU" dirty="0" smtClean="0"/>
              <a:t>  А ещё, как мы узнали, </a:t>
            </a:r>
            <a:r>
              <a:rPr lang="ru-RU" b="1" dirty="0" smtClean="0"/>
              <a:t>Райчук П.И.  - ответственный секретарь Тульского городского комитета ветеранов Великой Отечественной войны, председатель клуба «Фронтовые друзья»,</a:t>
            </a:r>
            <a:endParaRPr lang="ru-RU" dirty="0" smtClean="0"/>
          </a:p>
          <a:p>
            <a:r>
              <a:rPr lang="ru-RU" b="1" dirty="0" smtClean="0"/>
              <a:t>Почётный гражданин города-героя Тулы; по её инициативе открыты в Туле два детских приюта...</a:t>
            </a:r>
            <a:r>
              <a:rPr lang="ru-RU" dirty="0" smtClean="0"/>
              <a:t> Пелагея Ивановна там, где нужна её помощь. Удивительная доброта исходит от русской женщины, у которой причёска  -  коса на голове. Милая, трогательная, величественная в свои 94 года.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А потом выступила</a:t>
            </a:r>
            <a:r>
              <a:rPr lang="ru-RU" b="1" dirty="0" smtClean="0"/>
              <a:t> Мелова Нина Гавриловна.</a:t>
            </a:r>
            <a:endParaRPr lang="ru-RU" dirty="0" smtClean="0"/>
          </a:p>
          <a:p>
            <a:r>
              <a:rPr lang="ru-RU" dirty="0" smtClean="0"/>
              <a:t>  Ах, какой же она была мечтательницей до войны, поэтому и закончила Тульский железнодорожный техникум. Но судьба распорядилась иначе. Из юности она вместе с другими шагнула во взрослую жизнь. Принимала участие на Дальневосточном фронте: на дрезине обеспечивала безопасное  прохождение поездов по железнодорожному полотну.</a:t>
            </a:r>
          </a:p>
          <a:p>
            <a:r>
              <a:rPr lang="ru-RU" dirty="0" smtClean="0"/>
              <a:t>  По окончании войны выла замуж за десантника. Два года жила на Чукотке. </a:t>
            </a:r>
          </a:p>
          <a:p>
            <a:r>
              <a:rPr lang="ru-RU" dirty="0" smtClean="0"/>
              <a:t>  Нине Гавриловне был задан вопрос:</a:t>
            </a:r>
          </a:p>
          <a:p>
            <a:pPr lvl="0"/>
            <a:r>
              <a:rPr lang="ru-RU" b="1" dirty="0" smtClean="0"/>
              <a:t>Отдыхали ли Вы за границей?</a:t>
            </a:r>
            <a:endParaRPr lang="ru-RU" dirty="0" smtClean="0"/>
          </a:p>
          <a:p>
            <a:pPr lvl="0"/>
            <a:r>
              <a:rPr lang="ru-RU" dirty="0" smtClean="0"/>
              <a:t>Зачем? Ведь наша Россия  -  удивительная страна по своей красоте.</a:t>
            </a:r>
          </a:p>
          <a:p>
            <a:pPr lvl="0"/>
            <a:r>
              <a:rPr lang="ru-RU" b="1" dirty="0" smtClean="0"/>
              <a:t>Как помогла Америка, открыв Второй фронт?</a:t>
            </a:r>
            <a:endParaRPr lang="ru-RU" dirty="0" smtClean="0"/>
          </a:p>
          <a:p>
            <a:pPr lvl="0"/>
            <a:r>
              <a:rPr lang="ru-RU" dirty="0" smtClean="0"/>
              <a:t>Она долгое время выжидала, на чьей стороне будет перевес. Потом оказывали помощь продовольствием.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рков 1\месячник 23 февраля\фото женщин\IMG_3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2572935" cy="3430580"/>
          </a:xfrm>
          <a:prstGeom prst="rect">
            <a:avLst/>
          </a:prstGeom>
          <a:noFill/>
        </p:spPr>
      </p:pic>
      <p:pic>
        <p:nvPicPr>
          <p:cNvPr id="5125" name="Picture 5" descr="C:\Users\user\Desktop\Марков 1\месячник 23 февраля\фото женщин\IMG_3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Своё общение с аудиторией  ветераны строили на чтении стихотворений. Конечно же , о войне. Это и стихи Юлии Друниной, с которой лично была знакома Пелагея Ивановна Райчук, и ушедшего из жизни фронтовика, преподавателя политехнического университета Галика Леонидовича Куценко.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Марков 1\месячник 23 февраля\фото женщин\IMG_34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496"/>
            <a:ext cx="3086093" cy="2470961"/>
          </a:xfrm>
          <a:prstGeom prst="rect">
            <a:avLst/>
          </a:prstGeom>
          <a:noFill/>
        </p:spPr>
      </p:pic>
      <p:pic>
        <p:nvPicPr>
          <p:cNvPr id="4099" name="Picture 3" descr="C:\Users\user\Desktop\Марков 1\месячник 23 февраля\фото женщин\IMG_3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14280"/>
            <a:ext cx="3252782" cy="260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</a:rPr>
              <a:t>Женщина и война… Как совместить хрупкость и нежность с  оружием и убийством?!  Далее шёл клип к фильму « А зори здесь тихие». Звучала песня в исполнении Вики Цыгановой. В зале стояла тишина. Как будто мы были, там среди девушек, отдавших свою жизнь за свободу Родины.  Какой дорогой стала нам встреча с этими удивительными женщинами, свет, исходящий от них, даёт нам уверенность в завтрашнем дне.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C:\Users\user\Desktop\Марков 1\месячник 23 февраля\фото женщин\IMG_3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928934"/>
            <a:ext cx="3976715" cy="298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822</Words>
  <PresentationFormat>Экран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Живая легенда! 12 февраля в рамках месячника оборонно-спортивной работы в актовом зале нашей школы состоялась тёплая встреча с удивительными женщинами России, участниками Великой Отечественной войны Райчук Пелагеей Ивановной и  Меловой Ниной Гавриловной.</vt:lpstr>
      <vt:lpstr>       Александр Сергеевич Марков, преподаватель-организатор ОБЖ, во вступительном слове сделал экскурс в историю : говорил о возникновении праздника 23 февраля. Менялось его название, но суть осталась одна: этот праздник-дань уважения всем поколениям российским воинам, мужественно защищающих родную землю от захватчиков, в том числе и  женщинам, жизнь которых – это подвиг.</vt:lpstr>
      <vt:lpstr>Слайд 3</vt:lpstr>
      <vt:lpstr>НЕМНОГО БИОГРАФИИ</vt:lpstr>
      <vt:lpstr>РЕБЯТА ЗАДАВАЛИ МНОГО ВОПРОСОВ</vt:lpstr>
      <vt:lpstr>Слайд 6</vt:lpstr>
      <vt:lpstr>Слайд 7</vt:lpstr>
      <vt:lpstr> Своё общение с аудиторией  ветераны строили на чтении стихотворений. Конечно же , о войне. Это и стихи Юлии Друниной, с которой лично была знакома Пелагея Ивановна Райчук, и ушедшего из жизни фронтовика, преподавателя политехнического университета Галика Леонидовича Куценко.</vt:lpstr>
      <vt:lpstr>Женщина и война… Как совместить хрупкость и нежность с  оружием и убийством?!  Далее шёл клип к фильму « А зори здесь тихие». Звучала песня в исполнении Вики Цыгановой. В зале стояла тишина. Как будто мы были, там среди девушек, отдавших свою жизнь за свободу Родины.  Какой дорогой стала нам встреча с этими удивительными женщинами, свет, исходящий от них, даёт нам уверенность в завтрашнем дне.</vt:lpstr>
      <vt:lpstr>ПОСЕЩЕНИЕ ШКОЛЬНОГО МУЗЕЯ</vt:lpstr>
      <vt:lpstr>Слайд 11</vt:lpstr>
      <vt:lpstr>Слайд 12</vt:lpstr>
      <vt:lpstr>ФОТО НА ПАМЯТЬ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учреждение- средняя общеобразовательная  школа № 31 имени В.П.Храмченко </dc:title>
  <dc:creator>user</dc:creator>
  <cp:lastModifiedBy>user</cp:lastModifiedBy>
  <cp:revision>39</cp:revision>
  <dcterms:created xsi:type="dcterms:W3CDTF">2015-02-16T10:29:18Z</dcterms:created>
  <dcterms:modified xsi:type="dcterms:W3CDTF">2015-03-12T11:52:38Z</dcterms:modified>
</cp:coreProperties>
</file>