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06A84-42C8-428F-AB27-9F6D508846E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72A54-0915-48AA-8681-77173D7E8E6A}" type="pres">
      <dgm:prSet presAssocID="{88D06A84-42C8-428F-AB27-9F6D508846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26724-0DE9-4A9C-9671-0E17069A25A7}" type="presOf" srcId="{88D06A84-42C8-428F-AB27-9F6D508846E6}" destId="{77C72A54-0915-48AA-8681-77173D7E8E6A}" srcOrd="0" destOrd="0" presId="urn:microsoft.com/office/officeart/2005/8/layout/l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B8139-E087-4768-851B-AC4E99F6F7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EB0B8-2DDB-499B-94A0-7A834ADEE62E}">
      <dgm:prSet phldrT="[Текст]" custT="1"/>
      <dgm:spPr/>
      <dgm:t>
        <a:bodyPr/>
        <a:lstStyle/>
        <a:p>
          <a:r>
            <a:rPr lang="ru-RU" sz="3200" dirty="0" smtClean="0"/>
            <a:t>конь</a:t>
          </a:r>
          <a:endParaRPr lang="ru-RU" sz="3200" dirty="0"/>
        </a:p>
      </dgm:t>
    </dgm:pt>
    <dgm:pt modelId="{E427307E-6CBB-401D-9813-B383DCD99201}" type="parTrans" cxnId="{412EE66A-49FE-4F65-BB25-984439D2584D}">
      <dgm:prSet/>
      <dgm:spPr/>
      <dgm:t>
        <a:bodyPr/>
        <a:lstStyle/>
        <a:p>
          <a:endParaRPr lang="ru-RU"/>
        </a:p>
      </dgm:t>
    </dgm:pt>
    <dgm:pt modelId="{0B503C8F-35BB-40C2-9C2E-70AC994299C7}" type="sibTrans" cxnId="{412EE66A-49FE-4F65-BB25-984439D2584D}">
      <dgm:prSet/>
      <dgm:spPr/>
      <dgm:t>
        <a:bodyPr/>
        <a:lstStyle/>
        <a:p>
          <a:endParaRPr lang="ru-RU"/>
        </a:p>
      </dgm:t>
    </dgm:pt>
    <dgm:pt modelId="{3D844B81-55A7-468B-A449-1618F7B9FFF2}">
      <dgm:prSet phldrT="[Текст]" custT="1"/>
      <dgm:spPr/>
      <dgm:t>
        <a:bodyPr/>
        <a:lstStyle/>
        <a:p>
          <a:r>
            <a:rPr lang="ru-RU" sz="2000" dirty="0" err="1" smtClean="0"/>
            <a:t>кон-ёк</a:t>
          </a:r>
          <a:endParaRPr lang="ru-RU" sz="2000" dirty="0"/>
        </a:p>
      </dgm:t>
    </dgm:pt>
    <dgm:pt modelId="{C6FABDA9-3F82-461C-95FC-8007386DCC98}" type="parTrans" cxnId="{4BFD3A2E-DBB1-4B03-A89A-6A7150D836D0}">
      <dgm:prSet/>
      <dgm:spPr/>
      <dgm:t>
        <a:bodyPr/>
        <a:lstStyle/>
        <a:p>
          <a:endParaRPr lang="ru-RU"/>
        </a:p>
      </dgm:t>
    </dgm:pt>
    <dgm:pt modelId="{929028C7-C186-4012-9A84-0827CDDDBDF7}" type="sibTrans" cxnId="{4BFD3A2E-DBB1-4B03-A89A-6A7150D836D0}">
      <dgm:prSet/>
      <dgm:spPr/>
      <dgm:t>
        <a:bodyPr/>
        <a:lstStyle/>
        <a:p>
          <a:endParaRPr lang="ru-RU"/>
        </a:p>
      </dgm:t>
    </dgm:pt>
    <dgm:pt modelId="{2A66EA14-993A-440B-91FB-5612348DF6A7}">
      <dgm:prSet phldrT="[Текст]" custT="1"/>
      <dgm:spPr/>
      <dgm:t>
        <a:bodyPr/>
        <a:lstStyle/>
        <a:p>
          <a:r>
            <a:rPr lang="ru-RU" sz="2000" dirty="0" err="1" smtClean="0"/>
            <a:t>кон-ин-а</a:t>
          </a:r>
          <a:endParaRPr lang="ru-RU" sz="2000" dirty="0"/>
        </a:p>
      </dgm:t>
    </dgm:pt>
    <dgm:pt modelId="{3FB7EA7D-C031-45BC-800D-45F5190B54A7}" type="parTrans" cxnId="{75C0ED66-0198-41B9-9FD8-B03E6796B83A}">
      <dgm:prSet/>
      <dgm:spPr/>
      <dgm:t>
        <a:bodyPr/>
        <a:lstStyle/>
        <a:p>
          <a:endParaRPr lang="ru-RU"/>
        </a:p>
      </dgm:t>
    </dgm:pt>
    <dgm:pt modelId="{427D56B6-7C1F-440C-BA29-51D5E7966A6B}" type="sibTrans" cxnId="{75C0ED66-0198-41B9-9FD8-B03E6796B83A}">
      <dgm:prSet/>
      <dgm:spPr/>
      <dgm:t>
        <a:bodyPr/>
        <a:lstStyle/>
        <a:p>
          <a:endParaRPr lang="ru-RU"/>
        </a:p>
      </dgm:t>
    </dgm:pt>
    <dgm:pt modelId="{63506CEA-BBC4-47EE-8224-5566B77045AE}">
      <dgm:prSet phldrT="[Текст]" custT="1"/>
      <dgm:spPr/>
      <dgm:t>
        <a:bodyPr/>
        <a:lstStyle/>
        <a:p>
          <a:r>
            <a:rPr lang="ru-RU" sz="2000" dirty="0" err="1" smtClean="0"/>
            <a:t>кон-юх</a:t>
          </a:r>
          <a:endParaRPr lang="ru-RU" sz="2000" dirty="0"/>
        </a:p>
      </dgm:t>
    </dgm:pt>
    <dgm:pt modelId="{29E4DFEA-ABFE-447B-9DE9-242251FD4693}" type="parTrans" cxnId="{FC7971D4-96E8-4884-BE60-8CE43319F59E}">
      <dgm:prSet/>
      <dgm:spPr/>
      <dgm:t>
        <a:bodyPr/>
        <a:lstStyle/>
        <a:p>
          <a:endParaRPr lang="ru-RU"/>
        </a:p>
      </dgm:t>
    </dgm:pt>
    <dgm:pt modelId="{D90ED866-6133-4F08-A7DF-F285AD7AC973}" type="sibTrans" cxnId="{FC7971D4-96E8-4884-BE60-8CE43319F59E}">
      <dgm:prSet/>
      <dgm:spPr/>
      <dgm:t>
        <a:bodyPr/>
        <a:lstStyle/>
        <a:p>
          <a:endParaRPr lang="ru-RU"/>
        </a:p>
      </dgm:t>
    </dgm:pt>
    <dgm:pt modelId="{CC816567-66A3-47E1-9C65-867BD12ED3F3}">
      <dgm:prSet phldrT="[Текст]" custT="1"/>
      <dgm:spPr/>
      <dgm:t>
        <a:bodyPr/>
        <a:lstStyle/>
        <a:p>
          <a:r>
            <a:rPr lang="ru-RU" sz="2000" dirty="0" err="1" smtClean="0"/>
            <a:t>кон-о-вязь</a:t>
          </a:r>
          <a:endParaRPr lang="ru-RU" sz="2000" dirty="0"/>
        </a:p>
      </dgm:t>
    </dgm:pt>
    <dgm:pt modelId="{E3104DA0-A806-4A59-999E-A8CF237BCAE6}" type="parTrans" cxnId="{92F185AE-B518-4D01-8267-BE056C050516}">
      <dgm:prSet/>
      <dgm:spPr/>
      <dgm:t>
        <a:bodyPr/>
        <a:lstStyle/>
        <a:p>
          <a:endParaRPr lang="ru-RU"/>
        </a:p>
      </dgm:t>
    </dgm:pt>
    <dgm:pt modelId="{47A60B6C-AAF5-42CC-A2DD-6836D907A06F}" type="sibTrans" cxnId="{92F185AE-B518-4D01-8267-BE056C050516}">
      <dgm:prSet/>
      <dgm:spPr/>
      <dgm:t>
        <a:bodyPr/>
        <a:lstStyle/>
        <a:p>
          <a:endParaRPr lang="ru-RU"/>
        </a:p>
      </dgm:t>
    </dgm:pt>
    <dgm:pt modelId="{B89D29EC-7D85-4003-B90C-B2BEDDF92C00}">
      <dgm:prSet phldrT="[Текст]" custT="1"/>
      <dgm:spPr/>
      <dgm:t>
        <a:bodyPr/>
        <a:lstStyle/>
        <a:p>
          <a:r>
            <a:rPr lang="ru-RU" sz="2000" dirty="0" err="1" smtClean="0"/>
            <a:t>кон-ник</a:t>
          </a:r>
          <a:endParaRPr lang="ru-RU" sz="2000" dirty="0"/>
        </a:p>
      </dgm:t>
    </dgm:pt>
    <dgm:pt modelId="{CE693C6B-2279-4795-A862-BA747B3D0A33}" type="parTrans" cxnId="{EF409D29-2E14-448E-8594-3C44524ACEC0}">
      <dgm:prSet/>
      <dgm:spPr/>
      <dgm:t>
        <a:bodyPr/>
        <a:lstStyle/>
        <a:p>
          <a:endParaRPr lang="ru-RU"/>
        </a:p>
      </dgm:t>
    </dgm:pt>
    <dgm:pt modelId="{9C0936D1-2B7E-46A4-8B3C-E2D06F673839}" type="sibTrans" cxnId="{EF409D29-2E14-448E-8594-3C44524ACEC0}">
      <dgm:prSet/>
      <dgm:spPr/>
      <dgm:t>
        <a:bodyPr/>
        <a:lstStyle/>
        <a:p>
          <a:endParaRPr lang="ru-RU"/>
        </a:p>
      </dgm:t>
    </dgm:pt>
    <dgm:pt modelId="{FAABD723-E7A1-4A35-AE0E-91CD001B0764}">
      <dgm:prSet phldrT="[Текст]" custT="1"/>
      <dgm:spPr/>
      <dgm:t>
        <a:bodyPr/>
        <a:lstStyle/>
        <a:p>
          <a:r>
            <a:rPr lang="ru-RU" sz="2000" dirty="0" smtClean="0"/>
            <a:t>кон-е-завод</a:t>
          </a:r>
          <a:endParaRPr lang="ru-RU" sz="2000" dirty="0"/>
        </a:p>
      </dgm:t>
    </dgm:pt>
    <dgm:pt modelId="{DF0C815B-F798-44DE-B07A-5228D48EFDA1}" type="parTrans" cxnId="{F266343F-8FB6-4D12-B5D3-5BC990BF7EF6}">
      <dgm:prSet/>
      <dgm:spPr/>
      <dgm:t>
        <a:bodyPr/>
        <a:lstStyle/>
        <a:p>
          <a:endParaRPr lang="ru-RU"/>
        </a:p>
      </dgm:t>
    </dgm:pt>
    <dgm:pt modelId="{790B2BB2-2394-469F-BC44-1E7A1F8A552D}" type="sibTrans" cxnId="{F266343F-8FB6-4D12-B5D3-5BC990BF7EF6}">
      <dgm:prSet/>
      <dgm:spPr/>
      <dgm:t>
        <a:bodyPr/>
        <a:lstStyle/>
        <a:p>
          <a:endParaRPr lang="ru-RU"/>
        </a:p>
      </dgm:t>
    </dgm:pt>
    <dgm:pt modelId="{BCF4275C-3FA7-496C-BA41-E7EF67594894}">
      <dgm:prSet phldrT="[Текст]" custT="1"/>
      <dgm:spPr/>
      <dgm:t>
        <a:bodyPr/>
        <a:lstStyle/>
        <a:p>
          <a:r>
            <a:rPr lang="ru-RU" sz="2000" dirty="0" err="1" smtClean="0"/>
            <a:t>кон-ск-ий</a:t>
          </a:r>
          <a:endParaRPr lang="ru-RU" sz="2000" dirty="0"/>
        </a:p>
      </dgm:t>
    </dgm:pt>
    <dgm:pt modelId="{3B1C4808-F73C-4441-8DED-95D53558D1F2}" type="parTrans" cxnId="{0FC1C4F7-2811-403B-8B2D-10C6AA176833}">
      <dgm:prSet/>
      <dgm:spPr/>
      <dgm:t>
        <a:bodyPr/>
        <a:lstStyle/>
        <a:p>
          <a:endParaRPr lang="ru-RU"/>
        </a:p>
      </dgm:t>
    </dgm:pt>
    <dgm:pt modelId="{31D33032-8DB6-4100-BBEB-24807D570E8B}" type="sibTrans" cxnId="{0FC1C4F7-2811-403B-8B2D-10C6AA176833}">
      <dgm:prSet/>
      <dgm:spPr/>
      <dgm:t>
        <a:bodyPr/>
        <a:lstStyle/>
        <a:p>
          <a:endParaRPr lang="ru-RU"/>
        </a:p>
      </dgm:t>
    </dgm:pt>
    <dgm:pt modelId="{F8F57D6C-F336-4A79-B9AE-1A864B2405AF}">
      <dgm:prSet phldrT="[Текст]" custT="1"/>
      <dgm:spPr/>
      <dgm:t>
        <a:bodyPr/>
        <a:lstStyle/>
        <a:p>
          <a:r>
            <a:rPr lang="ru-RU" sz="2000" dirty="0" smtClean="0"/>
            <a:t>кон-е-вод</a:t>
          </a:r>
          <a:endParaRPr lang="ru-RU" sz="2000" dirty="0"/>
        </a:p>
      </dgm:t>
    </dgm:pt>
    <dgm:pt modelId="{6513F073-6FC1-4991-9907-544A49B986B0}" type="parTrans" cxnId="{5B3FD3CE-3A62-4FB9-A5E8-CB557519DD3A}">
      <dgm:prSet/>
      <dgm:spPr/>
      <dgm:t>
        <a:bodyPr/>
        <a:lstStyle/>
        <a:p>
          <a:endParaRPr lang="ru-RU"/>
        </a:p>
      </dgm:t>
    </dgm:pt>
    <dgm:pt modelId="{FACD882D-A3D5-4639-9229-429E10C45204}" type="sibTrans" cxnId="{5B3FD3CE-3A62-4FB9-A5E8-CB557519DD3A}">
      <dgm:prSet/>
      <dgm:spPr/>
      <dgm:t>
        <a:bodyPr/>
        <a:lstStyle/>
        <a:p>
          <a:endParaRPr lang="ru-RU"/>
        </a:p>
      </dgm:t>
    </dgm:pt>
    <dgm:pt modelId="{A2B78834-9FFB-4FA3-B8DB-6FD1262BEA8D}">
      <dgm:prSet phldrT="[Текст]" custT="1"/>
      <dgm:spPr/>
      <dgm:t>
        <a:bodyPr/>
        <a:lstStyle/>
        <a:p>
          <a:r>
            <a:rPr lang="ru-RU" sz="2000" dirty="0" err="1" smtClean="0"/>
            <a:t>кон-н-ый</a:t>
          </a:r>
          <a:endParaRPr lang="ru-RU" sz="2000" dirty="0"/>
        </a:p>
      </dgm:t>
    </dgm:pt>
    <dgm:pt modelId="{D400AFF1-AED6-4C0F-93B0-66A1AA1B1FC5}" type="parTrans" cxnId="{CDB7CF0F-6479-4BBC-82CE-C9CFED9AB006}">
      <dgm:prSet/>
      <dgm:spPr/>
      <dgm:t>
        <a:bodyPr/>
        <a:lstStyle/>
        <a:p>
          <a:endParaRPr lang="ru-RU"/>
        </a:p>
      </dgm:t>
    </dgm:pt>
    <dgm:pt modelId="{389E6874-5E8C-442D-B2B8-9CE80C9CBA36}" type="sibTrans" cxnId="{CDB7CF0F-6479-4BBC-82CE-C9CFED9AB006}">
      <dgm:prSet/>
      <dgm:spPr/>
      <dgm:t>
        <a:bodyPr/>
        <a:lstStyle/>
        <a:p>
          <a:endParaRPr lang="ru-RU"/>
        </a:p>
      </dgm:t>
    </dgm:pt>
    <dgm:pt modelId="{A8664F5E-DE22-4DD8-8C27-523F7029385F}">
      <dgm:prSet phldrT="[Текст]" custT="1"/>
      <dgm:spPr/>
      <dgm:t>
        <a:bodyPr/>
        <a:lstStyle/>
        <a:p>
          <a:r>
            <a:rPr lang="ru-RU" sz="2000" dirty="0" err="1" smtClean="0"/>
            <a:t>кон-о-вал</a:t>
          </a:r>
          <a:endParaRPr lang="ru-RU" sz="2000" dirty="0"/>
        </a:p>
      </dgm:t>
    </dgm:pt>
    <dgm:pt modelId="{012C8152-7507-4962-8B80-709648A5F412}" type="parTrans" cxnId="{5E3A6738-7A15-48BB-A795-0415A9AA2B21}">
      <dgm:prSet/>
      <dgm:spPr/>
      <dgm:t>
        <a:bodyPr/>
        <a:lstStyle/>
        <a:p>
          <a:endParaRPr lang="ru-RU"/>
        </a:p>
      </dgm:t>
    </dgm:pt>
    <dgm:pt modelId="{86DE1591-126F-4AD1-9E73-34E03519922C}" type="sibTrans" cxnId="{5E3A6738-7A15-48BB-A795-0415A9AA2B21}">
      <dgm:prSet/>
      <dgm:spPr/>
      <dgm:t>
        <a:bodyPr/>
        <a:lstStyle/>
        <a:p>
          <a:endParaRPr lang="ru-RU"/>
        </a:p>
      </dgm:t>
    </dgm:pt>
    <dgm:pt modelId="{6C9C370C-0D15-4135-9FF2-2B7A3F48A58B}">
      <dgm:prSet phldrT="[Текст]" custT="1"/>
      <dgm:spPr/>
      <dgm:t>
        <a:bodyPr/>
        <a:lstStyle/>
        <a:p>
          <a:r>
            <a:rPr lang="ru-RU" sz="2000" dirty="0" err="1" smtClean="0"/>
            <a:t>кон-ниц-а</a:t>
          </a:r>
          <a:endParaRPr lang="ru-RU" sz="2000" dirty="0"/>
        </a:p>
      </dgm:t>
    </dgm:pt>
    <dgm:pt modelId="{89B2E98B-C817-4F8B-AAF8-0BE0FD1F313A}" type="parTrans" cxnId="{91AC8A78-951F-4132-843B-0912DB95F6A4}">
      <dgm:prSet/>
      <dgm:spPr/>
      <dgm:t>
        <a:bodyPr/>
        <a:lstStyle/>
        <a:p>
          <a:endParaRPr lang="ru-RU"/>
        </a:p>
      </dgm:t>
    </dgm:pt>
    <dgm:pt modelId="{A22FFC7A-F040-4BBC-90D7-BD358BE4803C}" type="sibTrans" cxnId="{91AC8A78-951F-4132-843B-0912DB95F6A4}">
      <dgm:prSet/>
      <dgm:spPr/>
      <dgm:t>
        <a:bodyPr/>
        <a:lstStyle/>
        <a:p>
          <a:endParaRPr lang="ru-RU"/>
        </a:p>
      </dgm:t>
    </dgm:pt>
    <dgm:pt modelId="{FAF5A047-220E-4E66-ADAD-F7EBC623B961}">
      <dgm:prSet phldrT="[Текст]" custT="1"/>
      <dgm:spPr/>
      <dgm:t>
        <a:bodyPr/>
        <a:lstStyle/>
        <a:p>
          <a:pPr algn="ctr"/>
          <a:r>
            <a:rPr lang="ru-RU" sz="2000" dirty="0" err="1" smtClean="0"/>
            <a:t>кон-к-а</a:t>
          </a:r>
          <a:r>
            <a:rPr lang="ru-RU" sz="1100" dirty="0"/>
            <a:t/>
          </a:r>
          <a:br>
            <a:rPr lang="ru-RU" sz="1100" dirty="0"/>
          </a:br>
          <a:endParaRPr lang="ru-RU" sz="1100" dirty="0"/>
        </a:p>
      </dgm:t>
    </dgm:pt>
    <dgm:pt modelId="{C727D43E-7CC4-46C2-8D42-7F71E5282EA3}" type="parTrans" cxnId="{73663607-A423-4E18-94EB-2A530B37997F}">
      <dgm:prSet/>
      <dgm:spPr/>
      <dgm:t>
        <a:bodyPr/>
        <a:lstStyle/>
        <a:p>
          <a:endParaRPr lang="ru-RU"/>
        </a:p>
      </dgm:t>
    </dgm:pt>
    <dgm:pt modelId="{91458A82-11A2-4BC7-A887-3C561C34A5A9}" type="sibTrans" cxnId="{73663607-A423-4E18-94EB-2A530B37997F}">
      <dgm:prSet/>
      <dgm:spPr/>
      <dgm:t>
        <a:bodyPr/>
        <a:lstStyle/>
        <a:p>
          <a:endParaRPr lang="ru-RU"/>
        </a:p>
      </dgm:t>
    </dgm:pt>
    <dgm:pt modelId="{E36647F8-3710-4349-BB26-15043F72AC0D}" type="pres">
      <dgm:prSet presAssocID="{20AB8139-E087-4768-851B-AC4E99F6F7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74E97-9795-4906-BBBE-3821ED95346C}" type="pres">
      <dgm:prSet presAssocID="{2EAEB0B8-2DDB-499B-94A0-7A834ADEE62E}" presName="root1" presStyleCnt="0"/>
      <dgm:spPr/>
    </dgm:pt>
    <dgm:pt modelId="{BCB7460D-D761-445A-AD70-BEB4D97A0091}" type="pres">
      <dgm:prSet presAssocID="{2EAEB0B8-2DDB-499B-94A0-7A834ADEE62E}" presName="LevelOneTextNode" presStyleLbl="node0" presStyleIdx="0" presStyleCnt="1" custScaleX="282469" custScaleY="182844" custLinFactX="-8324" custLinFactNeighborX="-100000" custLinFactNeighborY="11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C4307C-A36A-4860-A1DE-DAB5FFB46C11}" type="pres">
      <dgm:prSet presAssocID="{2EAEB0B8-2DDB-499B-94A0-7A834ADEE62E}" presName="level2hierChild" presStyleCnt="0"/>
      <dgm:spPr/>
    </dgm:pt>
    <dgm:pt modelId="{5C1D9E4D-1F09-405F-BDDE-6C445C4552A6}" type="pres">
      <dgm:prSet presAssocID="{C6FABDA9-3F82-461C-95FC-8007386DCC98}" presName="conn2-1" presStyleLbl="parChTrans1D2" presStyleIdx="0" presStyleCnt="12"/>
      <dgm:spPr/>
      <dgm:t>
        <a:bodyPr/>
        <a:lstStyle/>
        <a:p>
          <a:endParaRPr lang="ru-RU"/>
        </a:p>
      </dgm:t>
    </dgm:pt>
    <dgm:pt modelId="{90F9E2C4-E21E-4FD8-9541-4B897DD7BC97}" type="pres">
      <dgm:prSet presAssocID="{C6FABDA9-3F82-461C-95FC-8007386DCC98}" presName="connTx" presStyleLbl="parChTrans1D2" presStyleIdx="0" presStyleCnt="12"/>
      <dgm:spPr/>
      <dgm:t>
        <a:bodyPr/>
        <a:lstStyle/>
        <a:p>
          <a:endParaRPr lang="ru-RU"/>
        </a:p>
      </dgm:t>
    </dgm:pt>
    <dgm:pt modelId="{B920C40A-A9F9-409B-BB6C-CB40D8776410}" type="pres">
      <dgm:prSet presAssocID="{3D844B81-55A7-468B-A449-1618F7B9FFF2}" presName="root2" presStyleCnt="0"/>
      <dgm:spPr/>
    </dgm:pt>
    <dgm:pt modelId="{4F949198-85EF-44A6-873E-D7F6BAC8380C}" type="pres">
      <dgm:prSet presAssocID="{3D844B81-55A7-468B-A449-1618F7B9FFF2}" presName="LevelTwoTextNode" presStyleLbl="node2" presStyleIdx="0" presStyleCnt="12" custScaleX="256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61FD7D-3565-4957-B67B-F406EC1952F7}" type="pres">
      <dgm:prSet presAssocID="{3D844B81-55A7-468B-A449-1618F7B9FFF2}" presName="level3hierChild" presStyleCnt="0"/>
      <dgm:spPr/>
    </dgm:pt>
    <dgm:pt modelId="{03FAFF83-9F46-4B0B-8C3A-8126B7B3251C}" type="pres">
      <dgm:prSet presAssocID="{3FB7EA7D-C031-45BC-800D-45F5190B54A7}" presName="conn2-1" presStyleLbl="parChTrans1D2" presStyleIdx="1" presStyleCnt="12"/>
      <dgm:spPr/>
      <dgm:t>
        <a:bodyPr/>
        <a:lstStyle/>
        <a:p>
          <a:endParaRPr lang="ru-RU"/>
        </a:p>
      </dgm:t>
    </dgm:pt>
    <dgm:pt modelId="{4747C13B-5BB9-4487-B264-4FB6A684EE2E}" type="pres">
      <dgm:prSet presAssocID="{3FB7EA7D-C031-45BC-800D-45F5190B54A7}" presName="connTx" presStyleLbl="parChTrans1D2" presStyleIdx="1" presStyleCnt="12"/>
      <dgm:spPr/>
      <dgm:t>
        <a:bodyPr/>
        <a:lstStyle/>
        <a:p>
          <a:endParaRPr lang="ru-RU"/>
        </a:p>
      </dgm:t>
    </dgm:pt>
    <dgm:pt modelId="{7ED99674-FEE0-4EEE-99FB-B98E783874F3}" type="pres">
      <dgm:prSet presAssocID="{2A66EA14-993A-440B-91FB-5612348DF6A7}" presName="root2" presStyleCnt="0"/>
      <dgm:spPr/>
    </dgm:pt>
    <dgm:pt modelId="{B5416DBC-CA79-43D4-93C0-AD974AF1007E}" type="pres">
      <dgm:prSet presAssocID="{2A66EA14-993A-440B-91FB-5612348DF6A7}" presName="LevelTwoTextNode" presStyleLbl="node2" presStyleIdx="1" presStyleCnt="12" custScaleX="256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5F3190-027B-40B1-A9C5-292AA74C8C63}" type="pres">
      <dgm:prSet presAssocID="{2A66EA14-993A-440B-91FB-5612348DF6A7}" presName="level3hierChild" presStyleCnt="0"/>
      <dgm:spPr/>
    </dgm:pt>
    <dgm:pt modelId="{118E0B95-087D-40FE-B768-C2D92789082D}" type="pres">
      <dgm:prSet presAssocID="{29E4DFEA-ABFE-447B-9DE9-242251FD4693}" presName="conn2-1" presStyleLbl="parChTrans1D2" presStyleIdx="2" presStyleCnt="12"/>
      <dgm:spPr/>
      <dgm:t>
        <a:bodyPr/>
        <a:lstStyle/>
        <a:p>
          <a:endParaRPr lang="ru-RU"/>
        </a:p>
      </dgm:t>
    </dgm:pt>
    <dgm:pt modelId="{FD1E4E16-6777-4B32-92D2-0066DBCF31CA}" type="pres">
      <dgm:prSet presAssocID="{29E4DFEA-ABFE-447B-9DE9-242251FD4693}" presName="connTx" presStyleLbl="parChTrans1D2" presStyleIdx="2" presStyleCnt="12"/>
      <dgm:spPr/>
      <dgm:t>
        <a:bodyPr/>
        <a:lstStyle/>
        <a:p>
          <a:endParaRPr lang="ru-RU"/>
        </a:p>
      </dgm:t>
    </dgm:pt>
    <dgm:pt modelId="{9EFCB05A-5F95-4495-9C67-469F66A09D84}" type="pres">
      <dgm:prSet presAssocID="{63506CEA-BBC4-47EE-8224-5566B77045AE}" presName="root2" presStyleCnt="0"/>
      <dgm:spPr/>
    </dgm:pt>
    <dgm:pt modelId="{AF58F17E-9EAC-412B-8A4A-79524E81A511}" type="pres">
      <dgm:prSet presAssocID="{63506CEA-BBC4-47EE-8224-5566B77045AE}" presName="LevelTwoTextNode" presStyleLbl="node2" presStyleIdx="2" presStyleCnt="12" custScaleX="256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DCD93C-5D5D-4D53-BC49-E9124676E39E}" type="pres">
      <dgm:prSet presAssocID="{63506CEA-BBC4-47EE-8224-5566B77045AE}" presName="level3hierChild" presStyleCnt="0"/>
      <dgm:spPr/>
    </dgm:pt>
    <dgm:pt modelId="{64926979-D1CD-4A66-A6DE-EBC5BD3BAB3F}" type="pres">
      <dgm:prSet presAssocID="{CE693C6B-2279-4795-A862-BA747B3D0A33}" presName="conn2-1" presStyleLbl="parChTrans1D2" presStyleIdx="3" presStyleCnt="12"/>
      <dgm:spPr/>
      <dgm:t>
        <a:bodyPr/>
        <a:lstStyle/>
        <a:p>
          <a:endParaRPr lang="ru-RU"/>
        </a:p>
      </dgm:t>
    </dgm:pt>
    <dgm:pt modelId="{08A22B4A-64DC-46B0-813B-DC18C22343E7}" type="pres">
      <dgm:prSet presAssocID="{CE693C6B-2279-4795-A862-BA747B3D0A33}" presName="connTx" presStyleLbl="parChTrans1D2" presStyleIdx="3" presStyleCnt="12"/>
      <dgm:spPr/>
      <dgm:t>
        <a:bodyPr/>
        <a:lstStyle/>
        <a:p>
          <a:endParaRPr lang="ru-RU"/>
        </a:p>
      </dgm:t>
    </dgm:pt>
    <dgm:pt modelId="{D645FFF4-A05F-46AB-8188-1A98353C16A5}" type="pres">
      <dgm:prSet presAssocID="{B89D29EC-7D85-4003-B90C-B2BEDDF92C00}" presName="root2" presStyleCnt="0"/>
      <dgm:spPr/>
    </dgm:pt>
    <dgm:pt modelId="{0567E245-4F50-40BA-A729-E0B2C78F2ECA}" type="pres">
      <dgm:prSet presAssocID="{B89D29EC-7D85-4003-B90C-B2BEDDF92C00}" presName="LevelTwoTextNode" presStyleLbl="node2" presStyleIdx="3" presStyleCnt="12" custScaleX="256730" custLinFactNeighborX="1978" custLinFactNeighborY="136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C2927C-1EE0-4D80-9B07-649CFB5DFB30}" type="pres">
      <dgm:prSet presAssocID="{B89D29EC-7D85-4003-B90C-B2BEDDF92C00}" presName="level3hierChild" presStyleCnt="0"/>
      <dgm:spPr/>
    </dgm:pt>
    <dgm:pt modelId="{633B427A-5359-49C5-82AE-ECF647CF3A7C}" type="pres">
      <dgm:prSet presAssocID="{89B2E98B-C817-4F8B-AAF8-0BE0FD1F313A}" presName="conn2-1" presStyleLbl="parChTrans1D2" presStyleIdx="4" presStyleCnt="12"/>
      <dgm:spPr/>
      <dgm:t>
        <a:bodyPr/>
        <a:lstStyle/>
        <a:p>
          <a:endParaRPr lang="ru-RU"/>
        </a:p>
      </dgm:t>
    </dgm:pt>
    <dgm:pt modelId="{88C5679B-EDDD-4945-A282-6F145E20CDF1}" type="pres">
      <dgm:prSet presAssocID="{89B2E98B-C817-4F8B-AAF8-0BE0FD1F313A}" presName="connTx" presStyleLbl="parChTrans1D2" presStyleIdx="4" presStyleCnt="12"/>
      <dgm:spPr/>
      <dgm:t>
        <a:bodyPr/>
        <a:lstStyle/>
        <a:p>
          <a:endParaRPr lang="ru-RU"/>
        </a:p>
      </dgm:t>
    </dgm:pt>
    <dgm:pt modelId="{F51B214D-AF05-4629-A5E3-342DB3D5348E}" type="pres">
      <dgm:prSet presAssocID="{6C9C370C-0D15-4135-9FF2-2B7A3F48A58B}" presName="root2" presStyleCnt="0"/>
      <dgm:spPr/>
    </dgm:pt>
    <dgm:pt modelId="{CEEB7135-BA06-444B-AF90-AA89978BB377}" type="pres">
      <dgm:prSet presAssocID="{6C9C370C-0D15-4135-9FF2-2B7A3F48A58B}" presName="LevelTwoTextNode" presStyleLbl="node2" presStyleIdx="4" presStyleCnt="12" custScaleX="2540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F7A35E-2C4C-4C23-9A37-92FCDC6DEF1E}" type="pres">
      <dgm:prSet presAssocID="{6C9C370C-0D15-4135-9FF2-2B7A3F48A58B}" presName="level3hierChild" presStyleCnt="0"/>
      <dgm:spPr/>
    </dgm:pt>
    <dgm:pt modelId="{83FAB1CB-A117-4423-80BF-3F310F7DEC97}" type="pres">
      <dgm:prSet presAssocID="{C727D43E-7CC4-46C2-8D42-7F71E5282EA3}" presName="conn2-1" presStyleLbl="parChTrans1D2" presStyleIdx="5" presStyleCnt="12"/>
      <dgm:spPr/>
      <dgm:t>
        <a:bodyPr/>
        <a:lstStyle/>
        <a:p>
          <a:endParaRPr lang="ru-RU"/>
        </a:p>
      </dgm:t>
    </dgm:pt>
    <dgm:pt modelId="{C796C45E-B473-46D2-A840-52CF69BBB03E}" type="pres">
      <dgm:prSet presAssocID="{C727D43E-7CC4-46C2-8D42-7F71E5282EA3}" presName="connTx" presStyleLbl="parChTrans1D2" presStyleIdx="5" presStyleCnt="12"/>
      <dgm:spPr/>
      <dgm:t>
        <a:bodyPr/>
        <a:lstStyle/>
        <a:p>
          <a:endParaRPr lang="ru-RU"/>
        </a:p>
      </dgm:t>
    </dgm:pt>
    <dgm:pt modelId="{7E3597B0-4C29-454C-9ECB-EA648455B7E5}" type="pres">
      <dgm:prSet presAssocID="{FAF5A047-220E-4E66-ADAD-F7EBC623B961}" presName="root2" presStyleCnt="0"/>
      <dgm:spPr/>
    </dgm:pt>
    <dgm:pt modelId="{44DD1DAC-3625-4F9C-8B83-6A2121EA33BD}" type="pres">
      <dgm:prSet presAssocID="{FAF5A047-220E-4E66-ADAD-F7EBC623B961}" presName="LevelTwoTextNode" presStyleLbl="node2" presStyleIdx="5" presStyleCnt="12" custScaleX="2597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A77A61-48A9-4714-9CAB-B5B54A62BC33}" type="pres">
      <dgm:prSet presAssocID="{FAF5A047-220E-4E66-ADAD-F7EBC623B961}" presName="level3hierChild" presStyleCnt="0"/>
      <dgm:spPr/>
    </dgm:pt>
    <dgm:pt modelId="{E9504EE2-7D80-4472-A83D-7CB80EAFE455}" type="pres">
      <dgm:prSet presAssocID="{3B1C4808-F73C-4441-8DED-95D53558D1F2}" presName="conn2-1" presStyleLbl="parChTrans1D2" presStyleIdx="6" presStyleCnt="12"/>
      <dgm:spPr/>
      <dgm:t>
        <a:bodyPr/>
        <a:lstStyle/>
        <a:p>
          <a:endParaRPr lang="ru-RU"/>
        </a:p>
      </dgm:t>
    </dgm:pt>
    <dgm:pt modelId="{AD7C0219-CCC3-416F-A36C-732B806D4E5A}" type="pres">
      <dgm:prSet presAssocID="{3B1C4808-F73C-4441-8DED-95D53558D1F2}" presName="connTx" presStyleLbl="parChTrans1D2" presStyleIdx="6" presStyleCnt="12"/>
      <dgm:spPr/>
      <dgm:t>
        <a:bodyPr/>
        <a:lstStyle/>
        <a:p>
          <a:endParaRPr lang="ru-RU"/>
        </a:p>
      </dgm:t>
    </dgm:pt>
    <dgm:pt modelId="{2EB22EA3-28EA-4879-BC4E-78DA9890278F}" type="pres">
      <dgm:prSet presAssocID="{BCF4275C-3FA7-496C-BA41-E7EF67594894}" presName="root2" presStyleCnt="0"/>
      <dgm:spPr/>
    </dgm:pt>
    <dgm:pt modelId="{28258CE2-4B88-4849-A78A-68478E78846E}" type="pres">
      <dgm:prSet presAssocID="{BCF4275C-3FA7-496C-BA41-E7EF67594894}" presName="LevelTwoTextNode" presStyleLbl="node2" presStyleIdx="6" presStyleCnt="12" custScaleX="2567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6DEA3-0363-4326-94CA-3F59A2CCF679}" type="pres">
      <dgm:prSet presAssocID="{BCF4275C-3FA7-496C-BA41-E7EF67594894}" presName="level3hierChild" presStyleCnt="0"/>
      <dgm:spPr/>
    </dgm:pt>
    <dgm:pt modelId="{39BD4B10-FF19-4D18-9F0C-57E06B133E06}" type="pres">
      <dgm:prSet presAssocID="{6513F073-6FC1-4991-9907-544A49B986B0}" presName="conn2-1" presStyleLbl="parChTrans1D2" presStyleIdx="7" presStyleCnt="12"/>
      <dgm:spPr/>
      <dgm:t>
        <a:bodyPr/>
        <a:lstStyle/>
        <a:p>
          <a:endParaRPr lang="ru-RU"/>
        </a:p>
      </dgm:t>
    </dgm:pt>
    <dgm:pt modelId="{0AEB2FCE-DA4F-4196-8E06-CBF047C8D899}" type="pres">
      <dgm:prSet presAssocID="{6513F073-6FC1-4991-9907-544A49B986B0}" presName="connTx" presStyleLbl="parChTrans1D2" presStyleIdx="7" presStyleCnt="12"/>
      <dgm:spPr/>
      <dgm:t>
        <a:bodyPr/>
        <a:lstStyle/>
        <a:p>
          <a:endParaRPr lang="ru-RU"/>
        </a:p>
      </dgm:t>
    </dgm:pt>
    <dgm:pt modelId="{4DD3FBC8-C71B-4D16-BFF6-CB21A451B84A}" type="pres">
      <dgm:prSet presAssocID="{F8F57D6C-F336-4A79-B9AE-1A864B2405AF}" presName="root2" presStyleCnt="0"/>
      <dgm:spPr/>
    </dgm:pt>
    <dgm:pt modelId="{2D1FD4A8-2C67-4A94-A59F-59FC3E97C7D3}" type="pres">
      <dgm:prSet presAssocID="{F8F57D6C-F336-4A79-B9AE-1A864B2405AF}" presName="LevelTwoTextNode" presStyleLbl="node2" presStyleIdx="7" presStyleCnt="12" custScaleX="253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BFA392-CB4A-4ED3-AA56-0689045568CE}" type="pres">
      <dgm:prSet presAssocID="{F8F57D6C-F336-4A79-B9AE-1A864B2405AF}" presName="level3hierChild" presStyleCnt="0"/>
      <dgm:spPr/>
    </dgm:pt>
    <dgm:pt modelId="{003E0100-A1CA-45F3-8F1A-CDD5E616ADD2}" type="pres">
      <dgm:prSet presAssocID="{D400AFF1-AED6-4C0F-93B0-66A1AA1B1FC5}" presName="conn2-1" presStyleLbl="parChTrans1D2" presStyleIdx="8" presStyleCnt="12"/>
      <dgm:spPr/>
      <dgm:t>
        <a:bodyPr/>
        <a:lstStyle/>
        <a:p>
          <a:endParaRPr lang="ru-RU"/>
        </a:p>
      </dgm:t>
    </dgm:pt>
    <dgm:pt modelId="{B608948A-0A4C-407A-948F-A27D6519FD1E}" type="pres">
      <dgm:prSet presAssocID="{D400AFF1-AED6-4C0F-93B0-66A1AA1B1FC5}" presName="connTx" presStyleLbl="parChTrans1D2" presStyleIdx="8" presStyleCnt="12"/>
      <dgm:spPr/>
      <dgm:t>
        <a:bodyPr/>
        <a:lstStyle/>
        <a:p>
          <a:endParaRPr lang="ru-RU"/>
        </a:p>
      </dgm:t>
    </dgm:pt>
    <dgm:pt modelId="{35AE00BD-CDB7-44F4-9A58-10FB4DD4C07D}" type="pres">
      <dgm:prSet presAssocID="{A2B78834-9FFB-4FA3-B8DB-6FD1262BEA8D}" presName="root2" presStyleCnt="0"/>
      <dgm:spPr/>
    </dgm:pt>
    <dgm:pt modelId="{8BE86630-DCFC-46A2-9CCE-21012C4CAC1C}" type="pres">
      <dgm:prSet presAssocID="{A2B78834-9FFB-4FA3-B8DB-6FD1262BEA8D}" presName="LevelTwoTextNode" presStyleLbl="node2" presStyleIdx="8" presStyleCnt="12" custScaleX="259780" custLinFactNeighborX="-4445" custLinFactNeighborY="-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307E6F-2FB8-4B96-A17E-907D45A487A1}" type="pres">
      <dgm:prSet presAssocID="{A2B78834-9FFB-4FA3-B8DB-6FD1262BEA8D}" presName="level3hierChild" presStyleCnt="0"/>
      <dgm:spPr/>
    </dgm:pt>
    <dgm:pt modelId="{EB0A5EE9-18B2-42EC-A082-95C1BA13E75E}" type="pres">
      <dgm:prSet presAssocID="{012C8152-7507-4962-8B80-709648A5F412}" presName="conn2-1" presStyleLbl="parChTrans1D2" presStyleIdx="9" presStyleCnt="12"/>
      <dgm:spPr/>
      <dgm:t>
        <a:bodyPr/>
        <a:lstStyle/>
        <a:p>
          <a:endParaRPr lang="ru-RU"/>
        </a:p>
      </dgm:t>
    </dgm:pt>
    <dgm:pt modelId="{15E3684D-55CB-4F75-A488-FDB7CDE96E95}" type="pres">
      <dgm:prSet presAssocID="{012C8152-7507-4962-8B80-709648A5F412}" presName="connTx" presStyleLbl="parChTrans1D2" presStyleIdx="9" presStyleCnt="12"/>
      <dgm:spPr/>
      <dgm:t>
        <a:bodyPr/>
        <a:lstStyle/>
        <a:p>
          <a:endParaRPr lang="ru-RU"/>
        </a:p>
      </dgm:t>
    </dgm:pt>
    <dgm:pt modelId="{EC130EB7-44D8-457F-A1DF-76D6F309800D}" type="pres">
      <dgm:prSet presAssocID="{A8664F5E-DE22-4DD8-8C27-523F7029385F}" presName="root2" presStyleCnt="0"/>
      <dgm:spPr/>
    </dgm:pt>
    <dgm:pt modelId="{80AA1618-BC52-4202-9722-F3BE01C97839}" type="pres">
      <dgm:prSet presAssocID="{A8664F5E-DE22-4DD8-8C27-523F7029385F}" presName="LevelTwoTextNode" presStyleLbl="node2" presStyleIdx="9" presStyleCnt="12" custScaleX="259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C5E3D4-8E5D-41C6-AB69-E91E6BED583E}" type="pres">
      <dgm:prSet presAssocID="{A8664F5E-DE22-4DD8-8C27-523F7029385F}" presName="level3hierChild" presStyleCnt="0"/>
      <dgm:spPr/>
    </dgm:pt>
    <dgm:pt modelId="{BD50B79E-DEBD-4BD6-8280-63CC23B14505}" type="pres">
      <dgm:prSet presAssocID="{DF0C815B-F798-44DE-B07A-5228D48EFDA1}" presName="conn2-1" presStyleLbl="parChTrans1D2" presStyleIdx="10" presStyleCnt="12"/>
      <dgm:spPr/>
      <dgm:t>
        <a:bodyPr/>
        <a:lstStyle/>
        <a:p>
          <a:endParaRPr lang="ru-RU"/>
        </a:p>
      </dgm:t>
    </dgm:pt>
    <dgm:pt modelId="{FB20A90F-CC37-45A9-A1F2-D70218E572C1}" type="pres">
      <dgm:prSet presAssocID="{DF0C815B-F798-44DE-B07A-5228D48EFDA1}" presName="connTx" presStyleLbl="parChTrans1D2" presStyleIdx="10" presStyleCnt="12"/>
      <dgm:spPr/>
      <dgm:t>
        <a:bodyPr/>
        <a:lstStyle/>
        <a:p>
          <a:endParaRPr lang="ru-RU"/>
        </a:p>
      </dgm:t>
    </dgm:pt>
    <dgm:pt modelId="{63028409-3D0A-4C7B-965A-A43FC29FAEAF}" type="pres">
      <dgm:prSet presAssocID="{FAABD723-E7A1-4A35-AE0E-91CD001B0764}" presName="root2" presStyleCnt="0"/>
      <dgm:spPr/>
    </dgm:pt>
    <dgm:pt modelId="{8587CF0A-572F-4007-89BF-B6E7D45DF6EA}" type="pres">
      <dgm:prSet presAssocID="{FAABD723-E7A1-4A35-AE0E-91CD001B0764}" presName="LevelTwoTextNode" presStyleLbl="node2" presStyleIdx="10" presStyleCnt="12" custScaleX="2567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83600F-A6E2-4B28-A9A6-997961B82381}" type="pres">
      <dgm:prSet presAssocID="{FAABD723-E7A1-4A35-AE0E-91CD001B0764}" presName="level3hierChild" presStyleCnt="0"/>
      <dgm:spPr/>
    </dgm:pt>
    <dgm:pt modelId="{DCB9AAB8-07B9-4F2D-8234-E12C829AD933}" type="pres">
      <dgm:prSet presAssocID="{E3104DA0-A806-4A59-999E-A8CF237BCAE6}" presName="conn2-1" presStyleLbl="parChTrans1D2" presStyleIdx="11" presStyleCnt="12"/>
      <dgm:spPr/>
      <dgm:t>
        <a:bodyPr/>
        <a:lstStyle/>
        <a:p>
          <a:endParaRPr lang="ru-RU"/>
        </a:p>
      </dgm:t>
    </dgm:pt>
    <dgm:pt modelId="{607570E2-6F21-4E05-8858-27DD6B044C77}" type="pres">
      <dgm:prSet presAssocID="{E3104DA0-A806-4A59-999E-A8CF237BCAE6}" presName="connTx" presStyleLbl="parChTrans1D2" presStyleIdx="11" presStyleCnt="12"/>
      <dgm:spPr/>
      <dgm:t>
        <a:bodyPr/>
        <a:lstStyle/>
        <a:p>
          <a:endParaRPr lang="ru-RU"/>
        </a:p>
      </dgm:t>
    </dgm:pt>
    <dgm:pt modelId="{2C56732D-1E3F-4CB3-915D-848F88D96C07}" type="pres">
      <dgm:prSet presAssocID="{CC816567-66A3-47E1-9C65-867BD12ED3F3}" presName="root2" presStyleCnt="0"/>
      <dgm:spPr/>
    </dgm:pt>
    <dgm:pt modelId="{0E59796D-24F0-4B1C-ADF7-B447EBAA105B}" type="pres">
      <dgm:prSet presAssocID="{CC816567-66A3-47E1-9C65-867BD12ED3F3}" presName="LevelTwoTextNode" presStyleLbl="node2" presStyleIdx="11" presStyleCnt="12" custScaleX="2567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8E3DB4-E09E-495E-8D95-C65E5A403141}" type="pres">
      <dgm:prSet presAssocID="{CC816567-66A3-47E1-9C65-867BD12ED3F3}" presName="level3hierChild" presStyleCnt="0"/>
      <dgm:spPr/>
    </dgm:pt>
  </dgm:ptLst>
  <dgm:cxnLst>
    <dgm:cxn modelId="{0EEEF3ED-D1F9-4FA5-BE43-E6849FED4F59}" type="presOf" srcId="{C727D43E-7CC4-46C2-8D42-7F71E5282EA3}" destId="{83FAB1CB-A117-4423-80BF-3F310F7DEC97}" srcOrd="0" destOrd="0" presId="urn:microsoft.com/office/officeart/2005/8/layout/hierarchy2"/>
    <dgm:cxn modelId="{AB22154E-E4C8-42E5-BE46-7798652896EF}" type="presOf" srcId="{F8F57D6C-F336-4A79-B9AE-1A864B2405AF}" destId="{2D1FD4A8-2C67-4A94-A59F-59FC3E97C7D3}" srcOrd="0" destOrd="0" presId="urn:microsoft.com/office/officeart/2005/8/layout/hierarchy2"/>
    <dgm:cxn modelId="{A330D2A2-68CF-4A2E-B44F-5240025EAFEF}" type="presOf" srcId="{2EAEB0B8-2DDB-499B-94A0-7A834ADEE62E}" destId="{BCB7460D-D761-445A-AD70-BEB4D97A0091}" srcOrd="0" destOrd="0" presId="urn:microsoft.com/office/officeart/2005/8/layout/hierarchy2"/>
    <dgm:cxn modelId="{5A238CA5-4A10-486C-840F-3EE42AE30A12}" type="presOf" srcId="{6513F073-6FC1-4991-9907-544A49B986B0}" destId="{39BD4B10-FF19-4D18-9F0C-57E06B133E06}" srcOrd="0" destOrd="0" presId="urn:microsoft.com/office/officeart/2005/8/layout/hierarchy2"/>
    <dgm:cxn modelId="{268F45D0-EC69-4D75-AA9E-C42750710262}" type="presOf" srcId="{CE693C6B-2279-4795-A862-BA747B3D0A33}" destId="{08A22B4A-64DC-46B0-813B-DC18C22343E7}" srcOrd="1" destOrd="0" presId="urn:microsoft.com/office/officeart/2005/8/layout/hierarchy2"/>
    <dgm:cxn modelId="{45003AC5-CEDA-4749-B7C5-B6632C8E2F5A}" type="presOf" srcId="{3B1C4808-F73C-4441-8DED-95D53558D1F2}" destId="{E9504EE2-7D80-4472-A83D-7CB80EAFE455}" srcOrd="0" destOrd="0" presId="urn:microsoft.com/office/officeart/2005/8/layout/hierarchy2"/>
    <dgm:cxn modelId="{98351EC6-2C39-4975-A093-C4AE4FDA3280}" type="presOf" srcId="{B89D29EC-7D85-4003-B90C-B2BEDDF92C00}" destId="{0567E245-4F50-40BA-A729-E0B2C78F2ECA}" srcOrd="0" destOrd="0" presId="urn:microsoft.com/office/officeart/2005/8/layout/hierarchy2"/>
    <dgm:cxn modelId="{4E356B87-8069-45E6-8414-212CADD40EC4}" type="presOf" srcId="{012C8152-7507-4962-8B80-709648A5F412}" destId="{15E3684D-55CB-4F75-A488-FDB7CDE96E95}" srcOrd="1" destOrd="0" presId="urn:microsoft.com/office/officeart/2005/8/layout/hierarchy2"/>
    <dgm:cxn modelId="{16494125-65B3-4751-8257-FB74EF5EFFBD}" type="presOf" srcId="{DF0C815B-F798-44DE-B07A-5228D48EFDA1}" destId="{FB20A90F-CC37-45A9-A1F2-D70218E572C1}" srcOrd="1" destOrd="0" presId="urn:microsoft.com/office/officeart/2005/8/layout/hierarchy2"/>
    <dgm:cxn modelId="{146C8852-0B37-4C61-8A08-176FB1177E57}" type="presOf" srcId="{BCF4275C-3FA7-496C-BA41-E7EF67594894}" destId="{28258CE2-4B88-4849-A78A-68478E78846E}" srcOrd="0" destOrd="0" presId="urn:microsoft.com/office/officeart/2005/8/layout/hierarchy2"/>
    <dgm:cxn modelId="{6C867D8D-E199-4658-A5B2-DA3C7BEB2846}" type="presOf" srcId="{3D844B81-55A7-468B-A449-1618F7B9FFF2}" destId="{4F949198-85EF-44A6-873E-D7F6BAC8380C}" srcOrd="0" destOrd="0" presId="urn:microsoft.com/office/officeart/2005/8/layout/hierarchy2"/>
    <dgm:cxn modelId="{F266343F-8FB6-4D12-B5D3-5BC990BF7EF6}" srcId="{2EAEB0B8-2DDB-499B-94A0-7A834ADEE62E}" destId="{FAABD723-E7A1-4A35-AE0E-91CD001B0764}" srcOrd="10" destOrd="0" parTransId="{DF0C815B-F798-44DE-B07A-5228D48EFDA1}" sibTransId="{790B2BB2-2394-469F-BC44-1E7A1F8A552D}"/>
    <dgm:cxn modelId="{6740C535-CAF4-41DB-8223-44380105892C}" type="presOf" srcId="{2A66EA14-993A-440B-91FB-5612348DF6A7}" destId="{B5416DBC-CA79-43D4-93C0-AD974AF1007E}" srcOrd="0" destOrd="0" presId="urn:microsoft.com/office/officeart/2005/8/layout/hierarchy2"/>
    <dgm:cxn modelId="{D5D6A592-F1CE-46DD-83EA-98C70C552734}" type="presOf" srcId="{C727D43E-7CC4-46C2-8D42-7F71E5282EA3}" destId="{C796C45E-B473-46D2-A840-52CF69BBB03E}" srcOrd="1" destOrd="0" presId="urn:microsoft.com/office/officeart/2005/8/layout/hierarchy2"/>
    <dgm:cxn modelId="{5B3FD3CE-3A62-4FB9-A5E8-CB557519DD3A}" srcId="{2EAEB0B8-2DDB-499B-94A0-7A834ADEE62E}" destId="{F8F57D6C-F336-4A79-B9AE-1A864B2405AF}" srcOrd="7" destOrd="0" parTransId="{6513F073-6FC1-4991-9907-544A49B986B0}" sibTransId="{FACD882D-A3D5-4639-9229-429E10C45204}"/>
    <dgm:cxn modelId="{25B08C1F-3E6D-4ECF-A562-E4F3A3D14C39}" type="presOf" srcId="{6513F073-6FC1-4991-9907-544A49B986B0}" destId="{0AEB2FCE-DA4F-4196-8E06-CBF047C8D899}" srcOrd="1" destOrd="0" presId="urn:microsoft.com/office/officeart/2005/8/layout/hierarchy2"/>
    <dgm:cxn modelId="{FC7971D4-96E8-4884-BE60-8CE43319F59E}" srcId="{2EAEB0B8-2DDB-499B-94A0-7A834ADEE62E}" destId="{63506CEA-BBC4-47EE-8224-5566B77045AE}" srcOrd="2" destOrd="0" parTransId="{29E4DFEA-ABFE-447B-9DE9-242251FD4693}" sibTransId="{D90ED866-6133-4F08-A7DF-F285AD7AC973}"/>
    <dgm:cxn modelId="{77978BA8-EB47-47D6-8E12-214126438F42}" type="presOf" srcId="{89B2E98B-C817-4F8B-AAF8-0BE0FD1F313A}" destId="{633B427A-5359-49C5-82AE-ECF647CF3A7C}" srcOrd="0" destOrd="0" presId="urn:microsoft.com/office/officeart/2005/8/layout/hierarchy2"/>
    <dgm:cxn modelId="{0FC1C4F7-2811-403B-8B2D-10C6AA176833}" srcId="{2EAEB0B8-2DDB-499B-94A0-7A834ADEE62E}" destId="{BCF4275C-3FA7-496C-BA41-E7EF67594894}" srcOrd="6" destOrd="0" parTransId="{3B1C4808-F73C-4441-8DED-95D53558D1F2}" sibTransId="{31D33032-8DB6-4100-BBEB-24807D570E8B}"/>
    <dgm:cxn modelId="{16B0150C-72FE-4E1C-84BE-CFC0DB13BC72}" type="presOf" srcId="{E3104DA0-A806-4A59-999E-A8CF237BCAE6}" destId="{DCB9AAB8-07B9-4F2D-8234-E12C829AD933}" srcOrd="0" destOrd="0" presId="urn:microsoft.com/office/officeart/2005/8/layout/hierarchy2"/>
    <dgm:cxn modelId="{030F624B-47F4-4341-8171-388FD9D10A7B}" type="presOf" srcId="{3B1C4808-F73C-4441-8DED-95D53558D1F2}" destId="{AD7C0219-CCC3-416F-A36C-732B806D4E5A}" srcOrd="1" destOrd="0" presId="urn:microsoft.com/office/officeart/2005/8/layout/hierarchy2"/>
    <dgm:cxn modelId="{861CCE7D-2E3A-44DC-B98F-E10DCDDC45EF}" type="presOf" srcId="{89B2E98B-C817-4F8B-AAF8-0BE0FD1F313A}" destId="{88C5679B-EDDD-4945-A282-6F145E20CDF1}" srcOrd="1" destOrd="0" presId="urn:microsoft.com/office/officeart/2005/8/layout/hierarchy2"/>
    <dgm:cxn modelId="{A2BB6C01-692D-4531-8F56-82A0478DC394}" type="presOf" srcId="{29E4DFEA-ABFE-447B-9DE9-242251FD4693}" destId="{118E0B95-087D-40FE-B768-C2D92789082D}" srcOrd="0" destOrd="0" presId="urn:microsoft.com/office/officeart/2005/8/layout/hierarchy2"/>
    <dgm:cxn modelId="{5EF325A4-822C-44D4-A015-0E526A553E9D}" type="presOf" srcId="{CE693C6B-2279-4795-A862-BA747B3D0A33}" destId="{64926979-D1CD-4A66-A6DE-EBC5BD3BAB3F}" srcOrd="0" destOrd="0" presId="urn:microsoft.com/office/officeart/2005/8/layout/hierarchy2"/>
    <dgm:cxn modelId="{DB9FF0EB-A788-4317-8B20-34220406BBD1}" type="presOf" srcId="{6C9C370C-0D15-4135-9FF2-2B7A3F48A58B}" destId="{CEEB7135-BA06-444B-AF90-AA89978BB377}" srcOrd="0" destOrd="0" presId="urn:microsoft.com/office/officeart/2005/8/layout/hierarchy2"/>
    <dgm:cxn modelId="{B71DB022-262B-484C-8614-6D52F634F40B}" type="presOf" srcId="{3FB7EA7D-C031-45BC-800D-45F5190B54A7}" destId="{4747C13B-5BB9-4487-B264-4FB6A684EE2E}" srcOrd="1" destOrd="0" presId="urn:microsoft.com/office/officeart/2005/8/layout/hierarchy2"/>
    <dgm:cxn modelId="{35B5F9D0-F9F2-40FD-98CA-D841517720F4}" type="presOf" srcId="{FAABD723-E7A1-4A35-AE0E-91CD001B0764}" destId="{8587CF0A-572F-4007-89BF-B6E7D45DF6EA}" srcOrd="0" destOrd="0" presId="urn:microsoft.com/office/officeart/2005/8/layout/hierarchy2"/>
    <dgm:cxn modelId="{4F557D15-AED3-4D60-96FC-051749178B3B}" type="presOf" srcId="{29E4DFEA-ABFE-447B-9DE9-242251FD4693}" destId="{FD1E4E16-6777-4B32-92D2-0066DBCF31CA}" srcOrd="1" destOrd="0" presId="urn:microsoft.com/office/officeart/2005/8/layout/hierarchy2"/>
    <dgm:cxn modelId="{4BFD3A2E-DBB1-4B03-A89A-6A7150D836D0}" srcId="{2EAEB0B8-2DDB-499B-94A0-7A834ADEE62E}" destId="{3D844B81-55A7-468B-A449-1618F7B9FFF2}" srcOrd="0" destOrd="0" parTransId="{C6FABDA9-3F82-461C-95FC-8007386DCC98}" sibTransId="{929028C7-C186-4012-9A84-0827CDDDBDF7}"/>
    <dgm:cxn modelId="{EC87C9F4-8171-4FC6-B297-C454BF38E28F}" type="presOf" srcId="{012C8152-7507-4962-8B80-709648A5F412}" destId="{EB0A5EE9-18B2-42EC-A082-95C1BA13E75E}" srcOrd="0" destOrd="0" presId="urn:microsoft.com/office/officeart/2005/8/layout/hierarchy2"/>
    <dgm:cxn modelId="{EF409D29-2E14-448E-8594-3C44524ACEC0}" srcId="{2EAEB0B8-2DDB-499B-94A0-7A834ADEE62E}" destId="{B89D29EC-7D85-4003-B90C-B2BEDDF92C00}" srcOrd="3" destOrd="0" parTransId="{CE693C6B-2279-4795-A862-BA747B3D0A33}" sibTransId="{9C0936D1-2B7E-46A4-8B3C-E2D06F673839}"/>
    <dgm:cxn modelId="{60B5A563-3666-4FA5-9CBD-C84D4C61968B}" type="presOf" srcId="{C6FABDA9-3F82-461C-95FC-8007386DCC98}" destId="{90F9E2C4-E21E-4FD8-9541-4B897DD7BC97}" srcOrd="1" destOrd="0" presId="urn:microsoft.com/office/officeart/2005/8/layout/hierarchy2"/>
    <dgm:cxn modelId="{5E3A6738-7A15-48BB-A795-0415A9AA2B21}" srcId="{2EAEB0B8-2DDB-499B-94A0-7A834ADEE62E}" destId="{A8664F5E-DE22-4DD8-8C27-523F7029385F}" srcOrd="9" destOrd="0" parTransId="{012C8152-7507-4962-8B80-709648A5F412}" sibTransId="{86DE1591-126F-4AD1-9E73-34E03519922C}"/>
    <dgm:cxn modelId="{371130F6-761E-4059-BE29-2C57B692B27F}" type="presOf" srcId="{A8664F5E-DE22-4DD8-8C27-523F7029385F}" destId="{80AA1618-BC52-4202-9722-F3BE01C97839}" srcOrd="0" destOrd="0" presId="urn:microsoft.com/office/officeart/2005/8/layout/hierarchy2"/>
    <dgm:cxn modelId="{458CC68D-3A6B-471C-811D-AB51F79F4FAF}" type="presOf" srcId="{63506CEA-BBC4-47EE-8224-5566B77045AE}" destId="{AF58F17E-9EAC-412B-8A4A-79524E81A511}" srcOrd="0" destOrd="0" presId="urn:microsoft.com/office/officeart/2005/8/layout/hierarchy2"/>
    <dgm:cxn modelId="{92F185AE-B518-4D01-8267-BE056C050516}" srcId="{2EAEB0B8-2DDB-499B-94A0-7A834ADEE62E}" destId="{CC816567-66A3-47E1-9C65-867BD12ED3F3}" srcOrd="11" destOrd="0" parTransId="{E3104DA0-A806-4A59-999E-A8CF237BCAE6}" sibTransId="{47A60B6C-AAF5-42CC-A2DD-6836D907A06F}"/>
    <dgm:cxn modelId="{068B5C55-8F92-4145-8DF5-F149E879B131}" type="presOf" srcId="{D400AFF1-AED6-4C0F-93B0-66A1AA1B1FC5}" destId="{B608948A-0A4C-407A-948F-A27D6519FD1E}" srcOrd="1" destOrd="0" presId="urn:microsoft.com/office/officeart/2005/8/layout/hierarchy2"/>
    <dgm:cxn modelId="{412EE66A-49FE-4F65-BB25-984439D2584D}" srcId="{20AB8139-E087-4768-851B-AC4E99F6F734}" destId="{2EAEB0B8-2DDB-499B-94A0-7A834ADEE62E}" srcOrd="0" destOrd="0" parTransId="{E427307E-6CBB-401D-9813-B383DCD99201}" sibTransId="{0B503C8F-35BB-40C2-9C2E-70AC994299C7}"/>
    <dgm:cxn modelId="{75C0ED66-0198-41B9-9FD8-B03E6796B83A}" srcId="{2EAEB0B8-2DDB-499B-94A0-7A834ADEE62E}" destId="{2A66EA14-993A-440B-91FB-5612348DF6A7}" srcOrd="1" destOrd="0" parTransId="{3FB7EA7D-C031-45BC-800D-45F5190B54A7}" sibTransId="{427D56B6-7C1F-440C-BA29-51D5E7966A6B}"/>
    <dgm:cxn modelId="{91AC8A78-951F-4132-843B-0912DB95F6A4}" srcId="{2EAEB0B8-2DDB-499B-94A0-7A834ADEE62E}" destId="{6C9C370C-0D15-4135-9FF2-2B7A3F48A58B}" srcOrd="4" destOrd="0" parTransId="{89B2E98B-C817-4F8B-AAF8-0BE0FD1F313A}" sibTransId="{A22FFC7A-F040-4BBC-90D7-BD358BE4803C}"/>
    <dgm:cxn modelId="{7C456EB2-0A89-44C6-A888-D52463E780FB}" type="presOf" srcId="{D400AFF1-AED6-4C0F-93B0-66A1AA1B1FC5}" destId="{003E0100-A1CA-45F3-8F1A-CDD5E616ADD2}" srcOrd="0" destOrd="0" presId="urn:microsoft.com/office/officeart/2005/8/layout/hierarchy2"/>
    <dgm:cxn modelId="{C3C2F8B8-BF06-4E9F-B891-FDAE4CB62299}" type="presOf" srcId="{3FB7EA7D-C031-45BC-800D-45F5190B54A7}" destId="{03FAFF83-9F46-4B0B-8C3A-8126B7B3251C}" srcOrd="0" destOrd="0" presId="urn:microsoft.com/office/officeart/2005/8/layout/hierarchy2"/>
    <dgm:cxn modelId="{10BE96F8-F539-4B69-8D71-097F3A6B64F8}" type="presOf" srcId="{A2B78834-9FFB-4FA3-B8DB-6FD1262BEA8D}" destId="{8BE86630-DCFC-46A2-9CCE-21012C4CAC1C}" srcOrd="0" destOrd="0" presId="urn:microsoft.com/office/officeart/2005/8/layout/hierarchy2"/>
    <dgm:cxn modelId="{E25059D1-8CB1-4410-88A1-36C7947F9BEF}" type="presOf" srcId="{C6FABDA9-3F82-461C-95FC-8007386DCC98}" destId="{5C1D9E4D-1F09-405F-BDDE-6C445C4552A6}" srcOrd="0" destOrd="0" presId="urn:microsoft.com/office/officeart/2005/8/layout/hierarchy2"/>
    <dgm:cxn modelId="{286BA689-5674-4A7F-85CE-53F936447693}" type="presOf" srcId="{DF0C815B-F798-44DE-B07A-5228D48EFDA1}" destId="{BD50B79E-DEBD-4BD6-8280-63CC23B14505}" srcOrd="0" destOrd="0" presId="urn:microsoft.com/office/officeart/2005/8/layout/hierarchy2"/>
    <dgm:cxn modelId="{CDB7CF0F-6479-4BBC-82CE-C9CFED9AB006}" srcId="{2EAEB0B8-2DDB-499B-94A0-7A834ADEE62E}" destId="{A2B78834-9FFB-4FA3-B8DB-6FD1262BEA8D}" srcOrd="8" destOrd="0" parTransId="{D400AFF1-AED6-4C0F-93B0-66A1AA1B1FC5}" sibTransId="{389E6874-5E8C-442D-B2B8-9CE80C9CBA36}"/>
    <dgm:cxn modelId="{0208D046-B5D0-457C-BC91-E32CDD6FA487}" type="presOf" srcId="{20AB8139-E087-4768-851B-AC4E99F6F734}" destId="{E36647F8-3710-4349-BB26-15043F72AC0D}" srcOrd="0" destOrd="0" presId="urn:microsoft.com/office/officeart/2005/8/layout/hierarchy2"/>
    <dgm:cxn modelId="{24AE31DF-2F32-43CA-84A1-72FBC21FD542}" type="presOf" srcId="{CC816567-66A3-47E1-9C65-867BD12ED3F3}" destId="{0E59796D-24F0-4B1C-ADF7-B447EBAA105B}" srcOrd="0" destOrd="0" presId="urn:microsoft.com/office/officeart/2005/8/layout/hierarchy2"/>
    <dgm:cxn modelId="{D3FA1CBF-D9FE-4F39-BD0A-C9D374429AEA}" type="presOf" srcId="{FAF5A047-220E-4E66-ADAD-F7EBC623B961}" destId="{44DD1DAC-3625-4F9C-8B83-6A2121EA33BD}" srcOrd="0" destOrd="0" presId="urn:microsoft.com/office/officeart/2005/8/layout/hierarchy2"/>
    <dgm:cxn modelId="{926256E1-9188-44DF-BEAC-824EB61CCCCF}" type="presOf" srcId="{E3104DA0-A806-4A59-999E-A8CF237BCAE6}" destId="{607570E2-6F21-4E05-8858-27DD6B044C77}" srcOrd="1" destOrd="0" presId="urn:microsoft.com/office/officeart/2005/8/layout/hierarchy2"/>
    <dgm:cxn modelId="{73663607-A423-4E18-94EB-2A530B37997F}" srcId="{2EAEB0B8-2DDB-499B-94A0-7A834ADEE62E}" destId="{FAF5A047-220E-4E66-ADAD-F7EBC623B961}" srcOrd="5" destOrd="0" parTransId="{C727D43E-7CC4-46C2-8D42-7F71E5282EA3}" sibTransId="{91458A82-11A2-4BC7-A887-3C561C34A5A9}"/>
    <dgm:cxn modelId="{7A264C91-9E1B-4D1E-8192-A3DC89353930}" type="presParOf" srcId="{E36647F8-3710-4349-BB26-15043F72AC0D}" destId="{D7074E97-9795-4906-BBBE-3821ED95346C}" srcOrd="0" destOrd="0" presId="urn:microsoft.com/office/officeart/2005/8/layout/hierarchy2"/>
    <dgm:cxn modelId="{5AB747A9-FE54-451C-958A-2A36D761EE66}" type="presParOf" srcId="{D7074E97-9795-4906-BBBE-3821ED95346C}" destId="{BCB7460D-D761-445A-AD70-BEB4D97A0091}" srcOrd="0" destOrd="0" presId="urn:microsoft.com/office/officeart/2005/8/layout/hierarchy2"/>
    <dgm:cxn modelId="{7C7C2939-6946-49C3-979E-E20E36865F0E}" type="presParOf" srcId="{D7074E97-9795-4906-BBBE-3821ED95346C}" destId="{F5C4307C-A36A-4860-A1DE-DAB5FFB46C11}" srcOrd="1" destOrd="0" presId="urn:microsoft.com/office/officeart/2005/8/layout/hierarchy2"/>
    <dgm:cxn modelId="{FFAFA675-62BD-439D-A21F-764D15512D60}" type="presParOf" srcId="{F5C4307C-A36A-4860-A1DE-DAB5FFB46C11}" destId="{5C1D9E4D-1F09-405F-BDDE-6C445C4552A6}" srcOrd="0" destOrd="0" presId="urn:microsoft.com/office/officeart/2005/8/layout/hierarchy2"/>
    <dgm:cxn modelId="{CE63EBC6-D893-4760-8D0B-0B4772848C06}" type="presParOf" srcId="{5C1D9E4D-1F09-405F-BDDE-6C445C4552A6}" destId="{90F9E2C4-E21E-4FD8-9541-4B897DD7BC97}" srcOrd="0" destOrd="0" presId="urn:microsoft.com/office/officeart/2005/8/layout/hierarchy2"/>
    <dgm:cxn modelId="{C39F537B-036A-4389-A2E9-D478ADAF098A}" type="presParOf" srcId="{F5C4307C-A36A-4860-A1DE-DAB5FFB46C11}" destId="{B920C40A-A9F9-409B-BB6C-CB40D8776410}" srcOrd="1" destOrd="0" presId="urn:microsoft.com/office/officeart/2005/8/layout/hierarchy2"/>
    <dgm:cxn modelId="{6B90053C-64A3-4A24-B7A1-FC1F105D8ADA}" type="presParOf" srcId="{B920C40A-A9F9-409B-BB6C-CB40D8776410}" destId="{4F949198-85EF-44A6-873E-D7F6BAC8380C}" srcOrd="0" destOrd="0" presId="urn:microsoft.com/office/officeart/2005/8/layout/hierarchy2"/>
    <dgm:cxn modelId="{11CB6D87-9E99-4FA1-8AFD-A9923C16220C}" type="presParOf" srcId="{B920C40A-A9F9-409B-BB6C-CB40D8776410}" destId="{1061FD7D-3565-4957-B67B-F406EC1952F7}" srcOrd="1" destOrd="0" presId="urn:microsoft.com/office/officeart/2005/8/layout/hierarchy2"/>
    <dgm:cxn modelId="{CF70DEB4-89ED-4E4B-9B47-E0634FC7CEA6}" type="presParOf" srcId="{F5C4307C-A36A-4860-A1DE-DAB5FFB46C11}" destId="{03FAFF83-9F46-4B0B-8C3A-8126B7B3251C}" srcOrd="2" destOrd="0" presId="urn:microsoft.com/office/officeart/2005/8/layout/hierarchy2"/>
    <dgm:cxn modelId="{99F7C89F-C13A-4423-A9A9-C78F8B970AF9}" type="presParOf" srcId="{03FAFF83-9F46-4B0B-8C3A-8126B7B3251C}" destId="{4747C13B-5BB9-4487-B264-4FB6A684EE2E}" srcOrd="0" destOrd="0" presId="urn:microsoft.com/office/officeart/2005/8/layout/hierarchy2"/>
    <dgm:cxn modelId="{00201053-8C23-4E68-8191-DD2A7132DF95}" type="presParOf" srcId="{F5C4307C-A36A-4860-A1DE-DAB5FFB46C11}" destId="{7ED99674-FEE0-4EEE-99FB-B98E783874F3}" srcOrd="3" destOrd="0" presId="urn:microsoft.com/office/officeart/2005/8/layout/hierarchy2"/>
    <dgm:cxn modelId="{3E1134EB-7ED9-49FC-A0E3-855A7911860E}" type="presParOf" srcId="{7ED99674-FEE0-4EEE-99FB-B98E783874F3}" destId="{B5416DBC-CA79-43D4-93C0-AD974AF1007E}" srcOrd="0" destOrd="0" presId="urn:microsoft.com/office/officeart/2005/8/layout/hierarchy2"/>
    <dgm:cxn modelId="{8F09D866-A5BE-47D2-BA1A-FECFD0CBE100}" type="presParOf" srcId="{7ED99674-FEE0-4EEE-99FB-B98E783874F3}" destId="{6E5F3190-027B-40B1-A9C5-292AA74C8C63}" srcOrd="1" destOrd="0" presId="urn:microsoft.com/office/officeart/2005/8/layout/hierarchy2"/>
    <dgm:cxn modelId="{95DDB579-FF5D-46F9-95EF-227720D63570}" type="presParOf" srcId="{F5C4307C-A36A-4860-A1DE-DAB5FFB46C11}" destId="{118E0B95-087D-40FE-B768-C2D92789082D}" srcOrd="4" destOrd="0" presId="urn:microsoft.com/office/officeart/2005/8/layout/hierarchy2"/>
    <dgm:cxn modelId="{154F4A0B-66DD-4A9B-B10E-62610A1F4CC0}" type="presParOf" srcId="{118E0B95-087D-40FE-B768-C2D92789082D}" destId="{FD1E4E16-6777-4B32-92D2-0066DBCF31CA}" srcOrd="0" destOrd="0" presId="urn:microsoft.com/office/officeart/2005/8/layout/hierarchy2"/>
    <dgm:cxn modelId="{38750394-8551-446B-87C3-EE38BEA9C0D2}" type="presParOf" srcId="{F5C4307C-A36A-4860-A1DE-DAB5FFB46C11}" destId="{9EFCB05A-5F95-4495-9C67-469F66A09D84}" srcOrd="5" destOrd="0" presId="urn:microsoft.com/office/officeart/2005/8/layout/hierarchy2"/>
    <dgm:cxn modelId="{8C78DACA-1027-4B9A-AC50-03E7BBE64802}" type="presParOf" srcId="{9EFCB05A-5F95-4495-9C67-469F66A09D84}" destId="{AF58F17E-9EAC-412B-8A4A-79524E81A511}" srcOrd="0" destOrd="0" presId="urn:microsoft.com/office/officeart/2005/8/layout/hierarchy2"/>
    <dgm:cxn modelId="{9744E92F-2B73-45AD-B0CB-DA9C6C52E5D0}" type="presParOf" srcId="{9EFCB05A-5F95-4495-9C67-469F66A09D84}" destId="{3EDCD93C-5D5D-4D53-BC49-E9124676E39E}" srcOrd="1" destOrd="0" presId="urn:microsoft.com/office/officeart/2005/8/layout/hierarchy2"/>
    <dgm:cxn modelId="{0240A993-E8C6-461D-A065-7E777C379EFC}" type="presParOf" srcId="{F5C4307C-A36A-4860-A1DE-DAB5FFB46C11}" destId="{64926979-D1CD-4A66-A6DE-EBC5BD3BAB3F}" srcOrd="6" destOrd="0" presId="urn:microsoft.com/office/officeart/2005/8/layout/hierarchy2"/>
    <dgm:cxn modelId="{8305AFEE-18CA-4AA5-9D3B-C5C210EFC1C2}" type="presParOf" srcId="{64926979-D1CD-4A66-A6DE-EBC5BD3BAB3F}" destId="{08A22B4A-64DC-46B0-813B-DC18C22343E7}" srcOrd="0" destOrd="0" presId="urn:microsoft.com/office/officeart/2005/8/layout/hierarchy2"/>
    <dgm:cxn modelId="{DA50276A-92BC-461D-8961-BC3AF1DFF65C}" type="presParOf" srcId="{F5C4307C-A36A-4860-A1DE-DAB5FFB46C11}" destId="{D645FFF4-A05F-46AB-8188-1A98353C16A5}" srcOrd="7" destOrd="0" presId="urn:microsoft.com/office/officeart/2005/8/layout/hierarchy2"/>
    <dgm:cxn modelId="{FA70B8B9-348A-40FC-8809-4F8EF14C8C8D}" type="presParOf" srcId="{D645FFF4-A05F-46AB-8188-1A98353C16A5}" destId="{0567E245-4F50-40BA-A729-E0B2C78F2ECA}" srcOrd="0" destOrd="0" presId="urn:microsoft.com/office/officeart/2005/8/layout/hierarchy2"/>
    <dgm:cxn modelId="{3184F9B0-2D38-4BE2-99FA-D1DEDB6AEFE6}" type="presParOf" srcId="{D645FFF4-A05F-46AB-8188-1A98353C16A5}" destId="{57C2927C-1EE0-4D80-9B07-649CFB5DFB30}" srcOrd="1" destOrd="0" presId="urn:microsoft.com/office/officeart/2005/8/layout/hierarchy2"/>
    <dgm:cxn modelId="{711245D0-F946-4D01-9D61-AAE7A8992057}" type="presParOf" srcId="{F5C4307C-A36A-4860-A1DE-DAB5FFB46C11}" destId="{633B427A-5359-49C5-82AE-ECF647CF3A7C}" srcOrd="8" destOrd="0" presId="urn:microsoft.com/office/officeart/2005/8/layout/hierarchy2"/>
    <dgm:cxn modelId="{55DF945E-FF0A-49ED-AF0B-42853E228636}" type="presParOf" srcId="{633B427A-5359-49C5-82AE-ECF647CF3A7C}" destId="{88C5679B-EDDD-4945-A282-6F145E20CDF1}" srcOrd="0" destOrd="0" presId="urn:microsoft.com/office/officeart/2005/8/layout/hierarchy2"/>
    <dgm:cxn modelId="{05B84F69-57A7-4848-A9C9-8FA429877160}" type="presParOf" srcId="{F5C4307C-A36A-4860-A1DE-DAB5FFB46C11}" destId="{F51B214D-AF05-4629-A5E3-342DB3D5348E}" srcOrd="9" destOrd="0" presId="urn:microsoft.com/office/officeart/2005/8/layout/hierarchy2"/>
    <dgm:cxn modelId="{D8240DB4-B7E9-4865-BDDB-FFB44322C971}" type="presParOf" srcId="{F51B214D-AF05-4629-A5E3-342DB3D5348E}" destId="{CEEB7135-BA06-444B-AF90-AA89978BB377}" srcOrd="0" destOrd="0" presId="urn:microsoft.com/office/officeart/2005/8/layout/hierarchy2"/>
    <dgm:cxn modelId="{3A19C9C6-FA53-4436-9688-CF9FCAA86EB0}" type="presParOf" srcId="{F51B214D-AF05-4629-A5E3-342DB3D5348E}" destId="{5AF7A35E-2C4C-4C23-9A37-92FCDC6DEF1E}" srcOrd="1" destOrd="0" presId="urn:microsoft.com/office/officeart/2005/8/layout/hierarchy2"/>
    <dgm:cxn modelId="{6487BE26-CDED-45C2-99A8-6F65A576AF48}" type="presParOf" srcId="{F5C4307C-A36A-4860-A1DE-DAB5FFB46C11}" destId="{83FAB1CB-A117-4423-80BF-3F310F7DEC97}" srcOrd="10" destOrd="0" presId="urn:microsoft.com/office/officeart/2005/8/layout/hierarchy2"/>
    <dgm:cxn modelId="{B8888325-4077-414C-A773-EDE5EEBB8DF1}" type="presParOf" srcId="{83FAB1CB-A117-4423-80BF-3F310F7DEC97}" destId="{C796C45E-B473-46D2-A840-52CF69BBB03E}" srcOrd="0" destOrd="0" presId="urn:microsoft.com/office/officeart/2005/8/layout/hierarchy2"/>
    <dgm:cxn modelId="{C434E53C-E486-45D0-B395-95F6AADCFFBC}" type="presParOf" srcId="{F5C4307C-A36A-4860-A1DE-DAB5FFB46C11}" destId="{7E3597B0-4C29-454C-9ECB-EA648455B7E5}" srcOrd="11" destOrd="0" presId="urn:microsoft.com/office/officeart/2005/8/layout/hierarchy2"/>
    <dgm:cxn modelId="{0605FC73-93F9-4552-AE06-9046FC691985}" type="presParOf" srcId="{7E3597B0-4C29-454C-9ECB-EA648455B7E5}" destId="{44DD1DAC-3625-4F9C-8B83-6A2121EA33BD}" srcOrd="0" destOrd="0" presId="urn:microsoft.com/office/officeart/2005/8/layout/hierarchy2"/>
    <dgm:cxn modelId="{DE5ACB20-65CF-4E16-ABDC-738C1E93E906}" type="presParOf" srcId="{7E3597B0-4C29-454C-9ECB-EA648455B7E5}" destId="{3FA77A61-48A9-4714-9CAB-B5B54A62BC33}" srcOrd="1" destOrd="0" presId="urn:microsoft.com/office/officeart/2005/8/layout/hierarchy2"/>
    <dgm:cxn modelId="{FA0F3756-64C7-46B3-B649-7BE3417FA9B1}" type="presParOf" srcId="{F5C4307C-A36A-4860-A1DE-DAB5FFB46C11}" destId="{E9504EE2-7D80-4472-A83D-7CB80EAFE455}" srcOrd="12" destOrd="0" presId="urn:microsoft.com/office/officeart/2005/8/layout/hierarchy2"/>
    <dgm:cxn modelId="{B3836C0F-9D24-4D89-B43F-D105E892C9B1}" type="presParOf" srcId="{E9504EE2-7D80-4472-A83D-7CB80EAFE455}" destId="{AD7C0219-CCC3-416F-A36C-732B806D4E5A}" srcOrd="0" destOrd="0" presId="urn:microsoft.com/office/officeart/2005/8/layout/hierarchy2"/>
    <dgm:cxn modelId="{0A9F8BEB-DD24-4160-A874-5E8E908C2567}" type="presParOf" srcId="{F5C4307C-A36A-4860-A1DE-DAB5FFB46C11}" destId="{2EB22EA3-28EA-4879-BC4E-78DA9890278F}" srcOrd="13" destOrd="0" presId="urn:microsoft.com/office/officeart/2005/8/layout/hierarchy2"/>
    <dgm:cxn modelId="{AD4A4401-867C-4B17-B24E-C54F0FA1B160}" type="presParOf" srcId="{2EB22EA3-28EA-4879-BC4E-78DA9890278F}" destId="{28258CE2-4B88-4849-A78A-68478E78846E}" srcOrd="0" destOrd="0" presId="urn:microsoft.com/office/officeart/2005/8/layout/hierarchy2"/>
    <dgm:cxn modelId="{3CAA6197-62C2-4D11-8890-4271A41B74B8}" type="presParOf" srcId="{2EB22EA3-28EA-4879-BC4E-78DA9890278F}" destId="{0506DEA3-0363-4326-94CA-3F59A2CCF679}" srcOrd="1" destOrd="0" presId="urn:microsoft.com/office/officeart/2005/8/layout/hierarchy2"/>
    <dgm:cxn modelId="{9E51A2C2-B1EA-44CA-A40A-43E6BE5C9594}" type="presParOf" srcId="{F5C4307C-A36A-4860-A1DE-DAB5FFB46C11}" destId="{39BD4B10-FF19-4D18-9F0C-57E06B133E06}" srcOrd="14" destOrd="0" presId="urn:microsoft.com/office/officeart/2005/8/layout/hierarchy2"/>
    <dgm:cxn modelId="{A9690159-9175-4660-A442-DF83E0405BE6}" type="presParOf" srcId="{39BD4B10-FF19-4D18-9F0C-57E06B133E06}" destId="{0AEB2FCE-DA4F-4196-8E06-CBF047C8D899}" srcOrd="0" destOrd="0" presId="urn:microsoft.com/office/officeart/2005/8/layout/hierarchy2"/>
    <dgm:cxn modelId="{203C986F-F1FF-446E-852E-BF4E9B02A28C}" type="presParOf" srcId="{F5C4307C-A36A-4860-A1DE-DAB5FFB46C11}" destId="{4DD3FBC8-C71B-4D16-BFF6-CB21A451B84A}" srcOrd="15" destOrd="0" presId="urn:microsoft.com/office/officeart/2005/8/layout/hierarchy2"/>
    <dgm:cxn modelId="{09BCE61D-A91E-4EC5-910D-E99A021565C6}" type="presParOf" srcId="{4DD3FBC8-C71B-4D16-BFF6-CB21A451B84A}" destId="{2D1FD4A8-2C67-4A94-A59F-59FC3E97C7D3}" srcOrd="0" destOrd="0" presId="urn:microsoft.com/office/officeart/2005/8/layout/hierarchy2"/>
    <dgm:cxn modelId="{041B53EB-38DB-430F-8F30-BA1485A9CD0F}" type="presParOf" srcId="{4DD3FBC8-C71B-4D16-BFF6-CB21A451B84A}" destId="{05BFA392-CB4A-4ED3-AA56-0689045568CE}" srcOrd="1" destOrd="0" presId="urn:microsoft.com/office/officeart/2005/8/layout/hierarchy2"/>
    <dgm:cxn modelId="{99946F14-04E2-40F6-A863-639A8E4173E4}" type="presParOf" srcId="{F5C4307C-A36A-4860-A1DE-DAB5FFB46C11}" destId="{003E0100-A1CA-45F3-8F1A-CDD5E616ADD2}" srcOrd="16" destOrd="0" presId="urn:microsoft.com/office/officeart/2005/8/layout/hierarchy2"/>
    <dgm:cxn modelId="{43906626-470E-43F7-A66C-B9E43CDF04E8}" type="presParOf" srcId="{003E0100-A1CA-45F3-8F1A-CDD5E616ADD2}" destId="{B608948A-0A4C-407A-948F-A27D6519FD1E}" srcOrd="0" destOrd="0" presId="urn:microsoft.com/office/officeart/2005/8/layout/hierarchy2"/>
    <dgm:cxn modelId="{2D95106E-FD22-4695-B5A0-66223DF6A450}" type="presParOf" srcId="{F5C4307C-A36A-4860-A1DE-DAB5FFB46C11}" destId="{35AE00BD-CDB7-44F4-9A58-10FB4DD4C07D}" srcOrd="17" destOrd="0" presId="urn:microsoft.com/office/officeart/2005/8/layout/hierarchy2"/>
    <dgm:cxn modelId="{6CC15137-D638-40A9-B981-3C6DFDF6BD77}" type="presParOf" srcId="{35AE00BD-CDB7-44F4-9A58-10FB4DD4C07D}" destId="{8BE86630-DCFC-46A2-9CCE-21012C4CAC1C}" srcOrd="0" destOrd="0" presId="urn:microsoft.com/office/officeart/2005/8/layout/hierarchy2"/>
    <dgm:cxn modelId="{35788491-6C0C-4B56-89AA-EDFC415B47B8}" type="presParOf" srcId="{35AE00BD-CDB7-44F4-9A58-10FB4DD4C07D}" destId="{67307E6F-2FB8-4B96-A17E-907D45A487A1}" srcOrd="1" destOrd="0" presId="urn:microsoft.com/office/officeart/2005/8/layout/hierarchy2"/>
    <dgm:cxn modelId="{1715451B-1E1E-4F4B-A29F-8E98FDC52461}" type="presParOf" srcId="{F5C4307C-A36A-4860-A1DE-DAB5FFB46C11}" destId="{EB0A5EE9-18B2-42EC-A082-95C1BA13E75E}" srcOrd="18" destOrd="0" presId="urn:microsoft.com/office/officeart/2005/8/layout/hierarchy2"/>
    <dgm:cxn modelId="{8154A4B1-C41D-48E7-97D9-CA8161D7FC53}" type="presParOf" srcId="{EB0A5EE9-18B2-42EC-A082-95C1BA13E75E}" destId="{15E3684D-55CB-4F75-A488-FDB7CDE96E95}" srcOrd="0" destOrd="0" presId="urn:microsoft.com/office/officeart/2005/8/layout/hierarchy2"/>
    <dgm:cxn modelId="{C504FBCE-429A-48B8-A884-94E59D814C00}" type="presParOf" srcId="{F5C4307C-A36A-4860-A1DE-DAB5FFB46C11}" destId="{EC130EB7-44D8-457F-A1DF-76D6F309800D}" srcOrd="19" destOrd="0" presId="urn:microsoft.com/office/officeart/2005/8/layout/hierarchy2"/>
    <dgm:cxn modelId="{504E01CA-0DD2-45AF-BA90-BE6AB635440A}" type="presParOf" srcId="{EC130EB7-44D8-457F-A1DF-76D6F309800D}" destId="{80AA1618-BC52-4202-9722-F3BE01C97839}" srcOrd="0" destOrd="0" presId="urn:microsoft.com/office/officeart/2005/8/layout/hierarchy2"/>
    <dgm:cxn modelId="{6C0A2A73-4365-4114-858E-B2353FABF8BF}" type="presParOf" srcId="{EC130EB7-44D8-457F-A1DF-76D6F309800D}" destId="{5FC5E3D4-8E5D-41C6-AB69-E91E6BED583E}" srcOrd="1" destOrd="0" presId="urn:microsoft.com/office/officeart/2005/8/layout/hierarchy2"/>
    <dgm:cxn modelId="{155674A1-4C07-47FF-8005-F93629ED467E}" type="presParOf" srcId="{F5C4307C-A36A-4860-A1DE-DAB5FFB46C11}" destId="{BD50B79E-DEBD-4BD6-8280-63CC23B14505}" srcOrd="20" destOrd="0" presId="urn:microsoft.com/office/officeart/2005/8/layout/hierarchy2"/>
    <dgm:cxn modelId="{8CED394A-89FA-419D-8D5E-C5D973899FCF}" type="presParOf" srcId="{BD50B79E-DEBD-4BD6-8280-63CC23B14505}" destId="{FB20A90F-CC37-45A9-A1F2-D70218E572C1}" srcOrd="0" destOrd="0" presId="urn:microsoft.com/office/officeart/2005/8/layout/hierarchy2"/>
    <dgm:cxn modelId="{4DBEF15D-43DC-46FD-95CC-77B61319B5EC}" type="presParOf" srcId="{F5C4307C-A36A-4860-A1DE-DAB5FFB46C11}" destId="{63028409-3D0A-4C7B-965A-A43FC29FAEAF}" srcOrd="21" destOrd="0" presId="urn:microsoft.com/office/officeart/2005/8/layout/hierarchy2"/>
    <dgm:cxn modelId="{E32A29BE-FD35-44ED-9A00-08949A796E0A}" type="presParOf" srcId="{63028409-3D0A-4C7B-965A-A43FC29FAEAF}" destId="{8587CF0A-572F-4007-89BF-B6E7D45DF6EA}" srcOrd="0" destOrd="0" presId="urn:microsoft.com/office/officeart/2005/8/layout/hierarchy2"/>
    <dgm:cxn modelId="{28A3ACF3-0272-49D5-99FC-2B02BFFD6617}" type="presParOf" srcId="{63028409-3D0A-4C7B-965A-A43FC29FAEAF}" destId="{9183600F-A6E2-4B28-A9A6-997961B82381}" srcOrd="1" destOrd="0" presId="urn:microsoft.com/office/officeart/2005/8/layout/hierarchy2"/>
    <dgm:cxn modelId="{CCF620D6-F23A-4AEE-AF74-BC8591F805CE}" type="presParOf" srcId="{F5C4307C-A36A-4860-A1DE-DAB5FFB46C11}" destId="{DCB9AAB8-07B9-4F2D-8234-E12C829AD933}" srcOrd="22" destOrd="0" presId="urn:microsoft.com/office/officeart/2005/8/layout/hierarchy2"/>
    <dgm:cxn modelId="{50AEFC0C-F1FD-4387-99B7-E59B6FA56B78}" type="presParOf" srcId="{DCB9AAB8-07B9-4F2D-8234-E12C829AD933}" destId="{607570E2-6F21-4E05-8858-27DD6B044C77}" srcOrd="0" destOrd="0" presId="urn:microsoft.com/office/officeart/2005/8/layout/hierarchy2"/>
    <dgm:cxn modelId="{84F943C7-31B4-4375-9E6B-1630674215C0}" type="presParOf" srcId="{F5C4307C-A36A-4860-A1DE-DAB5FFB46C11}" destId="{2C56732D-1E3F-4CB3-915D-848F88D96C07}" srcOrd="23" destOrd="0" presId="urn:microsoft.com/office/officeart/2005/8/layout/hierarchy2"/>
    <dgm:cxn modelId="{EB6FF84B-AB0B-4614-9800-9ED560BE02C9}" type="presParOf" srcId="{2C56732D-1E3F-4CB3-915D-848F88D96C07}" destId="{0E59796D-24F0-4B1C-ADF7-B447EBAA105B}" srcOrd="0" destOrd="0" presId="urn:microsoft.com/office/officeart/2005/8/layout/hierarchy2"/>
    <dgm:cxn modelId="{651B87FC-B3CB-4772-BE14-B97B14311221}" type="presParOf" srcId="{2C56732D-1E3F-4CB3-915D-848F88D96C07}" destId="{088E3DB4-E09E-495E-8D95-C65E5A403141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ABDA7-85B1-4B3C-9063-9DE38DA0FAE8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46F68-6E9B-4069-A4C3-3A62ACBDC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CB417A-6602-4A95-9EA9-7908A84CC16D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B02DBE-36A7-4FBF-A62B-E7B4EEF50C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Руководитель проекта: учитель русского языка и литературы Афанасьева Дина Владимировна</a:t>
            </a:r>
          </a:p>
          <a:p>
            <a:r>
              <a:rPr lang="ru-RU" dirty="0" smtClean="0"/>
              <a:t>Участники проекта: учащиеся 7 «а» класса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Портрет одного слова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онка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4801" y="2357430"/>
            <a:ext cx="4095761" cy="28575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Конка</a:t>
            </a:r>
            <a:r>
              <a:rPr lang="ru-RU" dirty="0" smtClean="0"/>
              <a:t> (</a:t>
            </a:r>
            <a:r>
              <a:rPr lang="ru-RU" dirty="0" err="1" smtClean="0"/>
              <a:t>одноконка</a:t>
            </a:r>
            <a:r>
              <a:rPr lang="ru-RU" dirty="0" smtClean="0"/>
              <a:t>, </a:t>
            </a:r>
            <a:r>
              <a:rPr lang="ru-RU" dirty="0" err="1" smtClean="0"/>
              <a:t>двуконка</a:t>
            </a:r>
            <a:r>
              <a:rPr lang="ru-RU" dirty="0" smtClean="0"/>
              <a:t>)– конно-железная городская дорога; вид общественного транспорта – специальный вагон, движущийся по рельсам (19 век)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оногон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196" y="2143116"/>
            <a:ext cx="3921927" cy="304894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286000"/>
            <a:ext cx="4059936" cy="4572000"/>
          </a:xfrm>
        </p:spPr>
        <p:txBody>
          <a:bodyPr/>
          <a:lstStyle/>
          <a:p>
            <a:r>
              <a:rPr lang="ru-RU" b="1" dirty="0" smtClean="0"/>
              <a:t>Коногон</a:t>
            </a:r>
            <a:r>
              <a:rPr lang="ru-RU" dirty="0" smtClean="0"/>
              <a:t> – погонщик лошади, возящей вагонетку в шахте при конной откатке угля.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онница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7415" y="2357430"/>
            <a:ext cx="3876940" cy="271618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286000"/>
            <a:ext cx="4059936" cy="4572000"/>
          </a:xfrm>
        </p:spPr>
        <p:txBody>
          <a:bodyPr/>
          <a:lstStyle/>
          <a:p>
            <a:r>
              <a:rPr lang="ru-RU" b="1" dirty="0" smtClean="0"/>
              <a:t>Конница</a:t>
            </a:r>
            <a:r>
              <a:rPr lang="ru-RU" dirty="0" smtClean="0"/>
              <a:t> – конное войско, </a:t>
            </a:r>
            <a:r>
              <a:rPr lang="ru-RU" dirty="0" err="1" smtClean="0"/>
              <a:t>каваллерия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Литературная страница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соловей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357431"/>
            <a:ext cx="3377587" cy="257176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571612"/>
            <a:ext cx="5072066" cy="4500594"/>
          </a:xfrm>
        </p:spPr>
        <p:txBody>
          <a:bodyPr/>
          <a:lstStyle/>
          <a:p>
            <a:r>
              <a:rPr lang="ru-RU" dirty="0" smtClean="0"/>
              <a:t>Былина «Илья Муромец и Соловей-разбойник»:</a:t>
            </a:r>
          </a:p>
          <a:p>
            <a:pPr>
              <a:buNone/>
            </a:pPr>
            <a:r>
              <a:rPr lang="ru-RU" sz="1800" dirty="0" smtClean="0"/>
              <a:t>Он спустил добра коня да </a:t>
            </a:r>
            <a:r>
              <a:rPr lang="ru-RU" sz="1800" dirty="0" err="1" smtClean="0"/>
              <a:t>й</a:t>
            </a:r>
            <a:r>
              <a:rPr lang="ru-RU" sz="1800" dirty="0" smtClean="0"/>
              <a:t> богатырского,</a:t>
            </a:r>
          </a:p>
          <a:p>
            <a:pPr>
              <a:buNone/>
            </a:pPr>
            <a:r>
              <a:rPr lang="ru-RU" sz="1800" dirty="0" smtClean="0"/>
              <a:t>Он поехал-то дорожкой прямоезжею.</a:t>
            </a:r>
          </a:p>
          <a:p>
            <a:pPr>
              <a:buNone/>
            </a:pPr>
            <a:r>
              <a:rPr lang="ru-RU" sz="1800" dirty="0" smtClean="0"/>
              <a:t>Его добрый конь да богатырский</a:t>
            </a:r>
          </a:p>
          <a:p>
            <a:pPr>
              <a:buNone/>
            </a:pPr>
            <a:r>
              <a:rPr lang="ru-RU" sz="1800" dirty="0" smtClean="0"/>
              <a:t>С горы на гору стал перескакивать,</a:t>
            </a:r>
          </a:p>
          <a:p>
            <a:pPr>
              <a:buNone/>
            </a:pPr>
            <a:r>
              <a:rPr lang="ru-RU" sz="1800" dirty="0" smtClean="0"/>
              <a:t>С холмы на холмы стал перемахивать.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олег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2728" y="2285992"/>
            <a:ext cx="3753352" cy="264320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524000"/>
            <a:ext cx="4564764" cy="4572000"/>
          </a:xfrm>
        </p:spPr>
        <p:txBody>
          <a:bodyPr/>
          <a:lstStyle/>
          <a:p>
            <a:r>
              <a:rPr lang="ru-RU" dirty="0" smtClean="0"/>
              <a:t>А.С.Пушкин «Песнь о Вещем Олеге»:</a:t>
            </a:r>
          </a:p>
          <a:p>
            <a:pPr>
              <a:buNone/>
            </a:pPr>
            <a:r>
              <a:rPr lang="ru-RU" sz="2000" dirty="0" smtClean="0"/>
              <a:t>Твой конь не боится опасных трудов;</a:t>
            </a:r>
          </a:p>
          <a:p>
            <a:pPr>
              <a:buNone/>
            </a:pPr>
            <a:r>
              <a:rPr lang="ru-RU" sz="2000" dirty="0" smtClean="0"/>
              <a:t>Он, чуя господскую волю, </a:t>
            </a:r>
          </a:p>
          <a:p>
            <a:pPr>
              <a:buNone/>
            </a:pPr>
            <a:r>
              <a:rPr lang="ru-RU" sz="2000" dirty="0" smtClean="0"/>
              <a:t>То смирный стоит под стрелами врагов,</a:t>
            </a:r>
          </a:p>
          <a:p>
            <a:pPr>
              <a:buNone/>
            </a:pPr>
            <a:r>
              <a:rPr lang="ru-RU" sz="2000" dirty="0" smtClean="0"/>
              <a:t>То мчится по бранному полю</a:t>
            </a:r>
          </a:p>
          <a:p>
            <a:pPr>
              <a:buNone/>
            </a:pPr>
            <a:r>
              <a:rPr lang="ru-RU" sz="2000" dirty="0" smtClean="0"/>
              <a:t>И холод и сеча ему  ничего.</a:t>
            </a:r>
          </a:p>
          <a:p>
            <a:pPr>
              <a:buNone/>
            </a:pPr>
            <a:r>
              <a:rPr lang="ru-RU" sz="2000" dirty="0" smtClean="0"/>
              <a:t>Но примешь ты смерть от коня своего.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маяк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2983711" cy="42862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524000"/>
            <a:ext cx="4493326" cy="4572000"/>
          </a:xfrm>
        </p:spPr>
        <p:txBody>
          <a:bodyPr/>
          <a:lstStyle/>
          <a:p>
            <a:r>
              <a:rPr lang="ru-RU" dirty="0" smtClean="0"/>
              <a:t>В.В.Маяковский «Хорошее отношение к лошадям»:</a:t>
            </a:r>
          </a:p>
          <a:p>
            <a:pPr>
              <a:buNone/>
            </a:pPr>
            <a:r>
              <a:rPr lang="ru-RU" sz="2000" dirty="0" err="1" smtClean="0"/>
              <a:t>Лошадь,не</a:t>
            </a:r>
            <a:r>
              <a:rPr lang="ru-RU" sz="2000" dirty="0" smtClean="0"/>
              <a:t> надо.</a:t>
            </a:r>
          </a:p>
          <a:p>
            <a:pPr>
              <a:buNone/>
            </a:pPr>
            <a:r>
              <a:rPr lang="ru-RU" sz="2000" dirty="0" smtClean="0"/>
              <a:t>Лошадь, слушайте – </a:t>
            </a:r>
          </a:p>
          <a:p>
            <a:pPr>
              <a:buNone/>
            </a:pPr>
            <a:r>
              <a:rPr lang="ru-RU" sz="2000" dirty="0" smtClean="0"/>
              <a:t>чего вы думаете, что вы их </a:t>
            </a:r>
            <a:r>
              <a:rPr lang="ru-RU" sz="2000" dirty="0" err="1" smtClean="0"/>
              <a:t>плоше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Деточка,</a:t>
            </a:r>
          </a:p>
          <a:p>
            <a:pPr>
              <a:buNone/>
            </a:pPr>
            <a:r>
              <a:rPr lang="ru-RU" sz="2000" dirty="0" smtClean="0"/>
              <a:t>все мы немножко лошади, </a:t>
            </a:r>
          </a:p>
          <a:p>
            <a:pPr>
              <a:buNone/>
            </a:pPr>
            <a:r>
              <a:rPr lang="ru-RU" sz="2000" dirty="0" smtClean="0"/>
              <a:t>каждый из нас по-своему лошадь.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хлеб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1166" y="1857364"/>
            <a:ext cx="3765082" cy="374014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К.Г.Паустовский «Теплый хлеб»:</a:t>
            </a:r>
          </a:p>
          <a:p>
            <a:pPr>
              <a:buNone/>
            </a:pPr>
            <a:r>
              <a:rPr lang="ru-RU" sz="2000" dirty="0" smtClean="0"/>
              <a:t>    «На вас не напасешься, на христарадников! Вон твой хлеб! Иди, копай его мордой из-под снега», - закричал Филька. И после этого окрика налетела метель на деревню, затрещал мороз, замерзли колодцы…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о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6559" y="1643051"/>
            <a:ext cx="3656813" cy="321471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524000"/>
            <a:ext cx="4493326" cy="4572000"/>
          </a:xfrm>
        </p:spPr>
        <p:txBody>
          <a:bodyPr/>
          <a:lstStyle/>
          <a:p>
            <a:r>
              <a:rPr lang="ru-RU" dirty="0" smtClean="0"/>
              <a:t>Ф.А.Абрамов «О чем плачут лошади»:</a:t>
            </a:r>
            <a:endParaRPr lang="ru-RU" sz="2000" dirty="0" smtClean="0"/>
          </a:p>
          <a:p>
            <a:pPr>
              <a:buNone/>
            </a:pPr>
            <a:r>
              <a:rPr lang="ru-RU" sz="2000" smtClean="0"/>
              <a:t>    Были</a:t>
            </a:r>
            <a:r>
              <a:rPr lang="ru-RU" sz="2000" dirty="0" smtClean="0"/>
              <a:t>, были такие времена, когда лошадью дышали и жили, когда ей скармливали самый лакомый кусок, а то и последнюю краюху хлеба…И сколько же ласковых слов выслушивала она, с какой любовью распрягали ее, выхаживали, водили на водопой, скребли</a:t>
            </a:r>
            <a:r>
              <a:rPr lang="ru-RU" sz="2000" smtClean="0"/>
              <a:t>, чистили…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Судьба слова КОНЬ в современном русском языке отражает жизнь общества. Кони практически не используются в хозяйственной деятельности человека, и сегодня многие дети видят это животное  только на картинках. В то же время конь остается одним из важнейших символов </a:t>
            </a:r>
            <a:r>
              <a:rPr lang="ru-RU" smtClean="0"/>
              <a:t>русской культуры.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Заключение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Используя словари, научно-популярную литературу и другие источники, собрать разнообразную информацию об истории, значении, употреблении слова </a:t>
            </a:r>
            <a:r>
              <a:rPr lang="ru-RU" b="1" dirty="0" smtClean="0"/>
              <a:t>КОНЬ </a:t>
            </a:r>
            <a:r>
              <a:rPr lang="ru-RU" dirty="0" smtClean="0"/>
              <a:t>в русском языке.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 работы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Изучить этимологию слова КОНЬ.</a:t>
            </a:r>
          </a:p>
          <a:p>
            <a:r>
              <a:rPr lang="ru-RU" dirty="0" smtClean="0"/>
              <a:t>2. Проанализировать значения слова КОНЬ в основных толковых словарях русского языка.</a:t>
            </a:r>
          </a:p>
          <a:p>
            <a:r>
              <a:rPr lang="ru-RU" dirty="0" smtClean="0"/>
              <a:t>3. Изучить употребление слова КОНЬ в русских фразеологизмах, пословицах и поговорках.</a:t>
            </a:r>
          </a:p>
          <a:p>
            <a:r>
              <a:rPr lang="ru-RU" dirty="0" smtClean="0"/>
              <a:t>4. Проанализировать однокоренные слова с исходным словом КОНЬ.</a:t>
            </a:r>
          </a:p>
          <a:p>
            <a:r>
              <a:rPr lang="ru-RU" dirty="0" smtClean="0"/>
              <a:t>5. Описать некоторые особенности употребления слова КОНЬ в фольклоре и художественной литературе.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проекта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214422"/>
            <a:ext cx="3286147" cy="442915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59936" cy="4381512"/>
          </a:xfrm>
        </p:spPr>
        <p:txBody>
          <a:bodyPr/>
          <a:lstStyle/>
          <a:p>
            <a:r>
              <a:rPr lang="ru-RU" dirty="0" smtClean="0"/>
              <a:t>Братья-близнецы Флор и Лавр – священные покровители лошадей.  </a:t>
            </a:r>
          </a:p>
          <a:p>
            <a:r>
              <a:rPr lang="ru-RU" dirty="0" smtClean="0"/>
              <a:t>Фролы – 31 августа – день памяти святых, конский праздник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Слово КОНЬ – общеславянское, т.е. оно известно во всех славянских языках: украинском </a:t>
            </a:r>
            <a:r>
              <a:rPr lang="ru-RU" sz="2000" i="1" dirty="0" smtClean="0"/>
              <a:t>к</a:t>
            </a:r>
            <a:r>
              <a:rPr lang="en-US" sz="2000" i="1" dirty="0" err="1" smtClean="0"/>
              <a:t>i</a:t>
            </a:r>
            <a:r>
              <a:rPr lang="ru-RU" sz="2000" i="1" dirty="0" err="1" smtClean="0"/>
              <a:t>нь</a:t>
            </a:r>
            <a:r>
              <a:rPr lang="ru-RU" sz="2000" i="1" dirty="0" smtClean="0"/>
              <a:t>, </a:t>
            </a:r>
            <a:r>
              <a:rPr lang="ru-RU" sz="2000" dirty="0" smtClean="0"/>
              <a:t>белорусском</a:t>
            </a:r>
            <a:r>
              <a:rPr lang="ru-RU" sz="2000" i="1" dirty="0" smtClean="0"/>
              <a:t> – конь,</a:t>
            </a:r>
            <a:r>
              <a:rPr lang="ru-RU" sz="2000" dirty="0" smtClean="0"/>
              <a:t> болгарском – </a:t>
            </a:r>
            <a:r>
              <a:rPr lang="ru-RU" sz="2000" i="1" dirty="0" smtClean="0"/>
              <a:t>конь, </a:t>
            </a:r>
            <a:r>
              <a:rPr lang="ru-RU" sz="2000" dirty="0" smtClean="0"/>
              <a:t>словенском – </a:t>
            </a:r>
            <a:r>
              <a:rPr lang="en-US" sz="2000" i="1" dirty="0" smtClean="0"/>
              <a:t>k</a:t>
            </a:r>
            <a:r>
              <a:rPr lang="ru-RU" sz="2000" i="1" dirty="0" smtClean="0"/>
              <a:t>он</a:t>
            </a:r>
            <a:r>
              <a:rPr lang="en-US" sz="2000" i="1" dirty="0" smtClean="0"/>
              <a:t>j</a:t>
            </a:r>
            <a:r>
              <a:rPr lang="ru-RU" sz="2000" i="1" dirty="0" smtClean="0"/>
              <a:t>, </a:t>
            </a:r>
            <a:r>
              <a:rPr lang="ru-RU" sz="2000" dirty="0" smtClean="0"/>
              <a:t>польском – </a:t>
            </a:r>
            <a:r>
              <a:rPr lang="en-US" sz="2000" i="1" dirty="0" smtClean="0"/>
              <a:t>k</a:t>
            </a:r>
            <a:r>
              <a:rPr lang="ru-RU" sz="2000" i="1" dirty="0" smtClean="0"/>
              <a:t>о</a:t>
            </a:r>
            <a:r>
              <a:rPr lang="en-US" sz="2000" i="1" dirty="0" smtClean="0"/>
              <a:t>n</a:t>
            </a:r>
            <a:r>
              <a:rPr lang="ru-RU" sz="2000" i="1" dirty="0" smtClean="0"/>
              <a:t> </a:t>
            </a:r>
            <a:r>
              <a:rPr lang="ru-RU" sz="2000" dirty="0" smtClean="0"/>
              <a:t>и др. Однако его произношение остается неясным. Обычно оно объясняется как произошедшее от древнего корня </a:t>
            </a:r>
            <a:r>
              <a:rPr lang="en-US" sz="2000" i="1" dirty="0" err="1" smtClean="0"/>
              <a:t>komn</a:t>
            </a:r>
            <a:r>
              <a:rPr lang="ru-RU" sz="2000" i="1" dirty="0" err="1" smtClean="0"/>
              <a:t>ь</a:t>
            </a:r>
            <a:r>
              <a:rPr lang="ru-RU" sz="2000" i="1" dirty="0" smtClean="0"/>
              <a:t> </a:t>
            </a:r>
            <a:r>
              <a:rPr lang="ru-RU" sz="2000" dirty="0" smtClean="0"/>
              <a:t>или </a:t>
            </a:r>
            <a:r>
              <a:rPr lang="en-US" sz="2000" i="1" dirty="0" err="1" smtClean="0"/>
              <a:t>kobn</a:t>
            </a:r>
            <a:r>
              <a:rPr lang="ru-RU" sz="2000" i="1" dirty="0" err="1" smtClean="0"/>
              <a:t>ь</a:t>
            </a:r>
            <a:r>
              <a:rPr lang="ru-RU" sz="2000" i="1" dirty="0" smtClean="0"/>
              <a:t>. </a:t>
            </a:r>
            <a:r>
              <a:rPr lang="ru-RU" sz="2000" dirty="0" smtClean="0"/>
              <a:t>К этому же корню восходят слова </a:t>
            </a:r>
            <a:r>
              <a:rPr lang="ru-RU" sz="2000" i="1" dirty="0" err="1" smtClean="0"/>
              <a:t>комонь</a:t>
            </a:r>
            <a:r>
              <a:rPr lang="ru-RU" sz="2000" i="1" dirty="0" smtClean="0"/>
              <a:t> «конь» </a:t>
            </a:r>
            <a:r>
              <a:rPr lang="ru-RU" sz="2000" dirty="0" smtClean="0"/>
              <a:t>и </a:t>
            </a:r>
            <a:r>
              <a:rPr lang="ru-RU" sz="2000" i="1" dirty="0" smtClean="0"/>
              <a:t>кобыла.</a:t>
            </a:r>
          </a:p>
          <a:p>
            <a:r>
              <a:rPr lang="ru-RU" sz="2000" dirty="0" smtClean="0"/>
              <a:t>Слово</a:t>
            </a:r>
            <a:r>
              <a:rPr lang="ru-RU" sz="2000" i="1" dirty="0" smtClean="0"/>
              <a:t>  </a:t>
            </a:r>
            <a:r>
              <a:rPr lang="ru-RU" sz="2000" dirty="0" smtClean="0"/>
              <a:t>КОБЫЛА – общеславянское. Сопоставляется с латинским </a:t>
            </a:r>
            <a:r>
              <a:rPr lang="en-US" sz="2000" i="1" dirty="0" err="1" smtClean="0"/>
              <a:t>cabo</a:t>
            </a:r>
            <a:r>
              <a:rPr lang="ru-RU" sz="2000" dirty="0" smtClean="0"/>
              <a:t>  </a:t>
            </a:r>
            <a:r>
              <a:rPr lang="ru-RU" sz="2000" i="1" dirty="0" smtClean="0"/>
              <a:t>«конь» </a:t>
            </a:r>
            <a:r>
              <a:rPr lang="ru-RU" sz="2000" dirty="0" smtClean="0"/>
              <a:t>и </a:t>
            </a:r>
            <a:r>
              <a:rPr lang="en-US" sz="2000" i="1" dirty="0" err="1" smtClean="0"/>
              <a:t>caballus</a:t>
            </a:r>
            <a:r>
              <a:rPr lang="ru-RU" sz="2000" i="1" dirty="0" smtClean="0"/>
              <a:t> «лошадь, мерин».</a:t>
            </a:r>
          </a:p>
          <a:p>
            <a:r>
              <a:rPr lang="ru-RU" sz="2000" dirty="0" smtClean="0"/>
              <a:t>Слово ЛОШАДЬ в памятниках письменности отмечается с 12 века. Современная его форма возникла предположительно под влиянием формы родительного падежа  </a:t>
            </a:r>
            <a:r>
              <a:rPr lang="ru-RU" sz="2000" i="1" dirty="0" err="1" smtClean="0"/>
              <a:t>лошате</a:t>
            </a:r>
            <a:r>
              <a:rPr lang="ru-RU" sz="2000" i="1" dirty="0" smtClean="0"/>
              <a:t> </a:t>
            </a:r>
            <a:r>
              <a:rPr lang="ru-RU" sz="2000" dirty="0" smtClean="0"/>
              <a:t>существительного 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лоша</a:t>
            </a:r>
            <a:r>
              <a:rPr lang="ru-RU" sz="2000" i="1" dirty="0" smtClean="0"/>
              <a:t>.  </a:t>
            </a:r>
            <a:r>
              <a:rPr lang="ru-RU" sz="2000" dirty="0" smtClean="0"/>
              <a:t>Существительное</a:t>
            </a:r>
            <a:r>
              <a:rPr lang="ru-RU" sz="2000" i="1" dirty="0" smtClean="0"/>
              <a:t>  </a:t>
            </a:r>
            <a:r>
              <a:rPr lang="ru-RU" sz="2000" i="1" dirty="0" err="1" smtClean="0"/>
              <a:t>лоша</a:t>
            </a:r>
            <a:r>
              <a:rPr lang="ru-RU" sz="2000" i="1" dirty="0" smtClean="0"/>
              <a:t>  </a:t>
            </a:r>
            <a:r>
              <a:rPr lang="ru-RU" sz="2000" dirty="0" smtClean="0"/>
              <a:t>является преобразованным заимствованием  из тюркских языков: </a:t>
            </a:r>
            <a:r>
              <a:rPr lang="ru-RU" sz="2000" i="1" dirty="0" err="1" smtClean="0"/>
              <a:t>алоша</a:t>
            </a:r>
            <a:r>
              <a:rPr lang="ru-RU" sz="2000" i="1" dirty="0" smtClean="0"/>
              <a:t> «лошадь, мерин».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Этимологическая страница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Конь</a:t>
            </a:r>
            <a:r>
              <a:rPr lang="ru-RU" sz="2000" dirty="0" smtClean="0"/>
              <a:t> м., стар. </a:t>
            </a:r>
            <a:r>
              <a:rPr lang="ru-RU" sz="2000" i="1" dirty="0" err="1" smtClean="0"/>
              <a:t>комонь</a:t>
            </a:r>
            <a:r>
              <a:rPr lang="ru-RU" sz="2000" i="1" dirty="0" smtClean="0"/>
              <a:t> &lt;…&gt; </a:t>
            </a:r>
            <a:r>
              <a:rPr lang="ru-RU" sz="2000" dirty="0" smtClean="0"/>
              <a:t>лошадь; лошадь добрая, не кляча; на </a:t>
            </a:r>
            <a:r>
              <a:rPr lang="ru-RU" sz="2000" i="1" dirty="0" err="1" smtClean="0"/>
              <a:t>югъ</a:t>
            </a:r>
            <a:r>
              <a:rPr lang="ru-RU" sz="2000" i="1" dirty="0" smtClean="0"/>
              <a:t>, сев. и </a:t>
            </a:r>
            <a:r>
              <a:rPr lang="ru-RU" sz="2000" i="1" dirty="0" err="1" smtClean="0"/>
              <a:t>въ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Сиб</a:t>
            </a:r>
            <a:r>
              <a:rPr lang="ru-RU" sz="2000" i="1" dirty="0" smtClean="0"/>
              <a:t>. </a:t>
            </a:r>
            <a:r>
              <a:rPr lang="ru-RU" sz="2000" dirty="0" smtClean="0"/>
              <a:t>редко говорят  </a:t>
            </a:r>
            <a:r>
              <a:rPr lang="ru-RU" sz="2000" i="1" dirty="0" smtClean="0"/>
              <a:t>лошадь</a:t>
            </a:r>
            <a:r>
              <a:rPr lang="ru-RU" sz="2000" dirty="0" smtClean="0"/>
              <a:t>; </a:t>
            </a:r>
            <a:r>
              <a:rPr lang="ru-RU" sz="2000" dirty="0" err="1" smtClean="0"/>
              <a:t>жеребецъ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меринъ</a:t>
            </a:r>
            <a:r>
              <a:rPr lang="ru-RU" sz="2000" dirty="0" smtClean="0"/>
              <a:t>, не кобыла; особ. верховая лошадь. </a:t>
            </a:r>
            <a:r>
              <a:rPr lang="ru-RU" sz="2000" i="1" dirty="0" smtClean="0"/>
              <a:t>Кляча воду </a:t>
            </a:r>
            <a:r>
              <a:rPr lang="ru-RU" sz="2000" i="1" dirty="0" err="1" smtClean="0"/>
              <a:t>возитъ</a:t>
            </a:r>
            <a:r>
              <a:rPr lang="ru-RU" sz="2000" i="1" dirty="0" smtClean="0"/>
              <a:t>, лошадь </a:t>
            </a:r>
            <a:r>
              <a:rPr lang="ru-RU" sz="2000" i="1" dirty="0" err="1" smtClean="0"/>
              <a:t>пашетъ</a:t>
            </a:r>
            <a:r>
              <a:rPr lang="ru-RU" sz="2000" i="1" dirty="0" smtClean="0"/>
              <a:t>, конь </a:t>
            </a:r>
            <a:r>
              <a:rPr lang="ru-RU" sz="2000" i="1" dirty="0" err="1" smtClean="0"/>
              <a:t>подъ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седломъ</a:t>
            </a:r>
            <a:r>
              <a:rPr lang="ru-RU" sz="2000" i="1" dirty="0" smtClean="0"/>
              <a:t>. </a:t>
            </a:r>
            <a:r>
              <a:rPr lang="ru-RU" sz="2000" dirty="0" smtClean="0"/>
              <a:t>(Даль В.И. Толковый словарь живого великорусского языка. В 4-х т. М., 1995. Т. 2. С. 154)</a:t>
            </a:r>
          </a:p>
          <a:p>
            <a:r>
              <a:rPr lang="ru-RU" sz="2000" b="1" dirty="0" smtClean="0"/>
              <a:t>Конь. 1. </a:t>
            </a:r>
            <a:r>
              <a:rPr lang="ru-RU" sz="2000" dirty="0" smtClean="0"/>
              <a:t>То  же, что лошадь (преимущественно о самце). ( Ожегов С.И., Шведова Н.Ю. Толковый словарь  русского языка. М., 2000. С. 293)</a:t>
            </a:r>
          </a:p>
          <a:p>
            <a:r>
              <a:rPr lang="ru-RU" sz="2000" b="1" dirty="0" smtClean="0"/>
              <a:t>Лошадь, конь. </a:t>
            </a:r>
            <a:r>
              <a:rPr lang="ru-RU" sz="2000" dirty="0" smtClean="0"/>
              <a:t>Крупное домашнее животное, используемое для перевозки людей, грузов и т.п. Лошадь – наиболее общее название этого животного; слово </a:t>
            </a:r>
            <a:r>
              <a:rPr lang="ru-RU" sz="2000" i="1" dirty="0" smtClean="0"/>
              <a:t>конь </a:t>
            </a:r>
            <a:r>
              <a:rPr lang="ru-RU" sz="2000" dirty="0" smtClean="0"/>
              <a:t>употребляется обычно в тех случаях, когда говорится о верховой, нерабочей лошади, о лошади быстрой, сильной, горячей и т.п., особенно в поэтической, в приподнятой речи, в фольклоре, а также  употребляется в специальной речи военных, коннозаводчиков для обозначения самца лошади. (Словарь синонимов русского языка. В2-х т. / Под ред. А.П.Евгеньевой. М., 2003. Т.1.С.517)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Лексикографическая страница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Лошадь – символ труда, добросовестной работы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Фразеологизмы со словом «конь», «лошадь»</a:t>
            </a:r>
          </a:p>
          <a:p>
            <a:r>
              <a:rPr lang="ru-RU" dirty="0" smtClean="0"/>
              <a:t>рабочая лошадка</a:t>
            </a:r>
          </a:p>
          <a:p>
            <a:r>
              <a:rPr lang="ru-RU" dirty="0" smtClean="0"/>
              <a:t>работать как конь</a:t>
            </a:r>
          </a:p>
          <a:p>
            <a:r>
              <a:rPr lang="ru-RU" dirty="0" smtClean="0"/>
              <a:t>лошадиная сила</a:t>
            </a:r>
          </a:p>
          <a:p>
            <a:r>
              <a:rPr lang="ru-RU" dirty="0" smtClean="0"/>
              <a:t>ломовая лошадь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Фразеологическая страница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Конь </a:t>
            </a:r>
            <a:r>
              <a:rPr lang="ru-RU" dirty="0" err="1" smtClean="0"/>
              <a:t>тощой</a:t>
            </a:r>
            <a:r>
              <a:rPr lang="ru-RU" dirty="0" smtClean="0"/>
              <a:t> – хозяин плохой.</a:t>
            </a:r>
          </a:p>
          <a:p>
            <a:r>
              <a:rPr lang="ru-RU" dirty="0" smtClean="0"/>
              <a:t>Кнут коню не помощник.</a:t>
            </a:r>
          </a:p>
          <a:p>
            <a:r>
              <a:rPr lang="ru-RU" dirty="0" smtClean="0"/>
              <a:t>Старый конь борозды не портит.</a:t>
            </a:r>
          </a:p>
          <a:p>
            <a:r>
              <a:rPr lang="ru-RU" dirty="0" smtClean="0"/>
              <a:t>Молодец молодой конь, но с ним без хлеба будешь.</a:t>
            </a:r>
          </a:p>
          <a:p>
            <a:r>
              <a:rPr lang="ru-RU" dirty="0" smtClean="0"/>
              <a:t>Степного коня на конюшне не удержишь.</a:t>
            </a:r>
          </a:p>
          <a:p>
            <a:r>
              <a:rPr lang="ru-RU" dirty="0" smtClean="0"/>
              <a:t>Весело коням, когда скачут по полям.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Пословицы о коне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2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Словообразовательная страница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28728" y="1643050"/>
          <a:ext cx="60960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878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Портрет одного слова</vt:lpstr>
      <vt:lpstr>Цель работы</vt:lpstr>
      <vt:lpstr>Задачи проекта</vt:lpstr>
      <vt:lpstr>Слайд 4</vt:lpstr>
      <vt:lpstr>Этимологическая страница</vt:lpstr>
      <vt:lpstr>Лексикографическая страница</vt:lpstr>
      <vt:lpstr>Фразеологическая страница</vt:lpstr>
      <vt:lpstr>Пословицы о коне</vt:lpstr>
      <vt:lpstr>Словообразовательная страница</vt:lpstr>
      <vt:lpstr>Слайд 10</vt:lpstr>
      <vt:lpstr>Слайд 11</vt:lpstr>
      <vt:lpstr>Слайд 12</vt:lpstr>
      <vt:lpstr>Литературная страница</vt:lpstr>
      <vt:lpstr>Слайд 14</vt:lpstr>
      <vt:lpstr>Слайд 15</vt:lpstr>
      <vt:lpstr>Слайд 16</vt:lpstr>
      <vt:lpstr>Слайд 17</vt:lpstr>
      <vt:lpstr>Заключение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одного слова</dc:title>
  <dc:creator>Дина</dc:creator>
  <cp:lastModifiedBy>Дина</cp:lastModifiedBy>
  <cp:revision>31</cp:revision>
  <dcterms:created xsi:type="dcterms:W3CDTF">2014-03-25T05:31:25Z</dcterms:created>
  <dcterms:modified xsi:type="dcterms:W3CDTF">2014-03-26T05:53:37Z</dcterms:modified>
</cp:coreProperties>
</file>