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5" r:id="rId5"/>
    <p:sldId id="266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7300" b="1" u="sng" dirty="0" smtClean="0">
                <a:solidFill>
                  <a:srgbClr val="FF0000"/>
                </a:solidFill>
              </a:rPr>
              <a:t>ДЕНЬ ПЕРВЫЙ</a:t>
            </a:r>
            <a:br>
              <a:rPr lang="ru-RU" sz="7300" b="1" u="sng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00B050"/>
                </a:solidFill>
              </a:rPr>
              <a:t>ПОСЕЩЕНИЕ В/Ч</a:t>
            </a:r>
            <a:endParaRPr lang="ru-RU" sz="3600" i="1" dirty="0">
              <a:solidFill>
                <a:srgbClr val="00B050"/>
              </a:solidFill>
            </a:endParaRPr>
          </a:p>
        </p:txBody>
      </p:sp>
      <p:pic>
        <p:nvPicPr>
          <p:cNvPr id="1028" name="Picture 4" descr="C:\Users\user\Desktop\уч. сборы 2013\фото 14\IMG_27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928802"/>
            <a:ext cx="3714776" cy="27169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уч. сборы 2013\фото 14\IMG_2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14" y="928670"/>
            <a:ext cx="2976585" cy="2232439"/>
          </a:xfrm>
          <a:prstGeom prst="rect">
            <a:avLst/>
          </a:prstGeom>
          <a:noFill/>
        </p:spPr>
      </p:pic>
      <p:pic>
        <p:nvPicPr>
          <p:cNvPr id="2051" name="Picture 3" descr="C:\Users\user\Desktop\уч. сборы 2013\фото 14\IMG_2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28934"/>
            <a:ext cx="2714644" cy="203598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43824" cy="928694"/>
          </a:xfrm>
        </p:spPr>
        <p:txBody>
          <a:bodyPr>
            <a:normAutofit fontScale="90000"/>
          </a:bodyPr>
          <a:lstStyle/>
          <a:p>
            <a:r>
              <a:rPr lang="ru-RU" sz="6700" b="1" u="sng" dirty="0" smtClean="0">
                <a:solidFill>
                  <a:srgbClr val="FF0000"/>
                </a:solidFill>
              </a:rPr>
              <a:t>ДЕНЬ ВТОРОЙ</a:t>
            </a:r>
            <a:br>
              <a:rPr lang="ru-RU" sz="6700" b="1" u="sng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00B0F0"/>
                </a:solidFill>
              </a:rPr>
              <a:t>ЗАНЯТИЯ В ДОСААФ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user\Desktop\уч. сборы 2013\фото 14\IMG_28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714488"/>
            <a:ext cx="3214710" cy="2265605"/>
          </a:xfrm>
          <a:prstGeom prst="rect">
            <a:avLst/>
          </a:prstGeom>
          <a:noFill/>
        </p:spPr>
      </p:pic>
      <p:pic>
        <p:nvPicPr>
          <p:cNvPr id="4" name="Picture 3" descr="C:\Users\user\Desktop\уч. сборы 2013\фото 14\IMG_28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71942"/>
            <a:ext cx="2905111" cy="2178833"/>
          </a:xfrm>
          <a:prstGeom prst="rect">
            <a:avLst/>
          </a:prstGeom>
          <a:noFill/>
        </p:spPr>
      </p:pic>
      <p:pic>
        <p:nvPicPr>
          <p:cNvPr id="5" name="Picture 4" descr="C:\Users\user\Desktop\уч. сборы 2013\фото 14\IMG_2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71942"/>
            <a:ext cx="2952772" cy="221457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6700" b="1" u="sng" dirty="0" smtClean="0">
                <a:solidFill>
                  <a:srgbClr val="FF0000"/>
                </a:solidFill>
              </a:rPr>
              <a:t>ДЕНЬ ТРЕТИЙ</a:t>
            </a:r>
            <a:br>
              <a:rPr lang="ru-RU" sz="6700" b="1" u="sng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00B050"/>
                </a:solidFill>
              </a:rPr>
              <a:t>СДАЧА НОРМ   ГТО</a:t>
            </a:r>
            <a:endParaRPr lang="ru-RU" sz="4000" b="1" i="1" dirty="0">
              <a:solidFill>
                <a:srgbClr val="00B050"/>
              </a:solidFill>
            </a:endParaRPr>
          </a:p>
        </p:txBody>
      </p:sp>
      <p:pic>
        <p:nvPicPr>
          <p:cNvPr id="5" name="Picture 3" descr="C:\Users\user\Desktop\уч. сборы 2013\фото 14\IMG_28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714488"/>
            <a:ext cx="2797233" cy="2144684"/>
          </a:xfrm>
          <a:prstGeom prst="rect">
            <a:avLst/>
          </a:prstGeom>
          <a:noFill/>
        </p:spPr>
      </p:pic>
      <p:pic>
        <p:nvPicPr>
          <p:cNvPr id="6" name="Picture 2" descr="C:\Users\user\Desktop\уч. сборы 2013\фото 14\IMG_28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643050"/>
            <a:ext cx="2762270" cy="2071703"/>
          </a:xfrm>
          <a:prstGeom prst="rect">
            <a:avLst/>
          </a:prstGeom>
          <a:noFill/>
        </p:spPr>
      </p:pic>
      <p:pic>
        <p:nvPicPr>
          <p:cNvPr id="7" name="Picture 5" descr="C:\Users\user\Desktop\уч. сборы 2013\фото 14\IMG_28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286256"/>
            <a:ext cx="3214710" cy="23120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</a:rPr>
              <a:t>ДЕНЬ ЧЕТВЁРТЫЙ</a:t>
            </a:r>
            <a:br>
              <a:rPr lang="ru-RU" sz="6000" b="1" u="sng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ЗАНЯТИЯ В П/Ч №19</a:t>
            </a:r>
            <a:endParaRPr lang="ru-RU" i="1" dirty="0">
              <a:solidFill>
                <a:srgbClr val="00B050"/>
              </a:solidFill>
            </a:endParaRPr>
          </a:p>
        </p:txBody>
      </p:sp>
      <p:pic>
        <p:nvPicPr>
          <p:cNvPr id="9218" name="Picture 2" descr="C:\Users\user\Desktop\уч. сборы 2013\фото 14\IMG_2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500175"/>
            <a:ext cx="3286148" cy="2342892"/>
          </a:xfrm>
          <a:prstGeom prst="rect">
            <a:avLst/>
          </a:prstGeom>
          <a:noFill/>
        </p:spPr>
      </p:pic>
      <p:pic>
        <p:nvPicPr>
          <p:cNvPr id="4" name="Picture 2" descr="C:\Users\user\Desktop\уч. сборы 2013\фото 14\IMG_29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500174"/>
            <a:ext cx="2714644" cy="2035983"/>
          </a:xfrm>
          <a:prstGeom prst="rect">
            <a:avLst/>
          </a:prstGeom>
          <a:noFill/>
        </p:spPr>
      </p:pic>
      <p:pic>
        <p:nvPicPr>
          <p:cNvPr id="5" name="Picture 4" descr="C:\Users\user\Desktop\уч. сборы 2013\фото 14\IMG_29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86256"/>
            <a:ext cx="2643206" cy="191469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П   Р  А   К  Т  И  К  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1266" name="Picture 2" descr="C:\Users\user\Desktop\уч. сборы 2013\фото 14\IMG_2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285860"/>
            <a:ext cx="2690833" cy="2018125"/>
          </a:xfrm>
          <a:prstGeom prst="rect">
            <a:avLst/>
          </a:prstGeom>
          <a:noFill/>
        </p:spPr>
      </p:pic>
      <p:pic>
        <p:nvPicPr>
          <p:cNvPr id="11267" name="Picture 3" descr="C:\Users\user\Desktop\уч. сборы 2013\фото 14\IMG_29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786190"/>
            <a:ext cx="2901049" cy="210147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6700" b="1" u="sng" dirty="0" smtClean="0">
                <a:solidFill>
                  <a:srgbClr val="FF0000"/>
                </a:solidFill>
              </a:rPr>
              <a:t>ДЕНЬ ПЯТЫЙ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i="1" dirty="0" smtClean="0">
                <a:solidFill>
                  <a:srgbClr val="00B050"/>
                </a:solidFill>
              </a:rPr>
              <a:t>ЗАНЯТИЯ В ШКОЛЕ.СДАЧА ЗАЧЁТОВ</a:t>
            </a:r>
            <a:endParaRPr lang="ru-RU" sz="4000" i="1" dirty="0">
              <a:solidFill>
                <a:srgbClr val="00B050"/>
              </a:solidFill>
            </a:endParaRPr>
          </a:p>
        </p:txBody>
      </p:sp>
      <p:pic>
        <p:nvPicPr>
          <p:cNvPr id="12290" name="Picture 2" descr="C:\Users\user\Desktop\уч. сборы 2013\фото 14\IMG_2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1620491"/>
            <a:ext cx="2500331" cy="1842350"/>
          </a:xfrm>
          <a:prstGeom prst="rect">
            <a:avLst/>
          </a:prstGeom>
          <a:noFill/>
        </p:spPr>
      </p:pic>
      <p:pic>
        <p:nvPicPr>
          <p:cNvPr id="12291" name="Picture 3" descr="C:\Users\user\Desktop\уч. сборы 2013\фото 14\IMG_29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785926"/>
            <a:ext cx="2571768" cy="1832918"/>
          </a:xfrm>
          <a:prstGeom prst="rect">
            <a:avLst/>
          </a:prstGeom>
          <a:noFill/>
        </p:spPr>
      </p:pic>
      <p:pic>
        <p:nvPicPr>
          <p:cNvPr id="12292" name="Picture 4" descr="C:\Users\user\Desktop\уч. сборы 2013\фото 14\IMG_29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143380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ИНТЕРЕСНЫЕ МОМЕНТЫ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3316" name="Picture 4" descr="C:\Users\user\Desktop\уч. сборы 2013\фото 14\IMG_28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937" y="1785926"/>
            <a:ext cx="2811594" cy="2071701"/>
          </a:xfrm>
          <a:prstGeom prst="rect">
            <a:avLst/>
          </a:prstGeom>
          <a:noFill/>
        </p:spPr>
      </p:pic>
      <p:pic>
        <p:nvPicPr>
          <p:cNvPr id="13317" name="Picture 5" descr="C:\Users\user\Desktop\уч. сборы 2013\фото 14\IMG_29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4143380"/>
            <a:ext cx="2868634" cy="19998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072074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 smtClean="0"/>
              <a:t>Руководитель сборов преподаватель- организатор ОБЖ</a:t>
            </a:r>
            <a:br>
              <a:rPr lang="ru-RU" sz="1200" b="1" u="sng" dirty="0" smtClean="0"/>
            </a:br>
            <a:r>
              <a:rPr lang="ru-RU" sz="1200" b="1" u="sng" dirty="0" smtClean="0"/>
              <a:t>Марков Александр Сергеевич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25</Words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ДЕНЬ ПЕРВЫЙ ПОСЕЩЕНИЕ В/Ч</vt:lpstr>
      <vt:lpstr>Слайд 2</vt:lpstr>
      <vt:lpstr>ДЕНЬ ВТОРОЙ ЗАНЯТИЯ В ДОСААФ</vt:lpstr>
      <vt:lpstr>ДЕНЬ ТРЕТИЙ СДАЧА НОРМ   ГТО</vt:lpstr>
      <vt:lpstr>ДЕНЬ ЧЕТВЁРТЫЙ ЗАНЯТИЯ В П/Ч №19</vt:lpstr>
      <vt:lpstr>П   Р  А   К  Т  И  К  А</vt:lpstr>
      <vt:lpstr>ДЕНЬ ПЯТЫЙ ЗАНЯТИЯ В ШКОЛЕ.СДАЧА ЗАЧЁТОВ</vt:lpstr>
      <vt:lpstr>ИНТЕРЕСНЫЕ МОМЕНТЫ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51</cp:revision>
  <dcterms:created xsi:type="dcterms:W3CDTF">2014-06-02T06:12:41Z</dcterms:created>
  <dcterms:modified xsi:type="dcterms:W3CDTF">2015-03-12T12:31:55Z</dcterms:modified>
</cp:coreProperties>
</file>