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85" r:id="rId3"/>
    <p:sldId id="286" r:id="rId4"/>
    <p:sldId id="288" r:id="rId5"/>
    <p:sldId id="267" r:id="rId6"/>
    <p:sldId id="270" r:id="rId7"/>
    <p:sldId id="274" r:id="rId8"/>
    <p:sldId id="279" r:id="rId9"/>
    <p:sldId id="272" r:id="rId10"/>
    <p:sldId id="275" r:id="rId11"/>
    <p:sldId id="282" r:id="rId12"/>
    <p:sldId id="259" r:id="rId13"/>
    <p:sldId id="269" r:id="rId14"/>
    <p:sldId id="258" r:id="rId15"/>
    <p:sldId id="266" r:id="rId16"/>
    <p:sldId id="283" r:id="rId17"/>
    <p:sldId id="28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840" autoAdjust="0"/>
  </p:normalViewPr>
  <p:slideViewPr>
    <p:cSldViewPr>
      <p:cViewPr>
        <p:scale>
          <a:sx n="100" d="100"/>
          <a:sy n="100" d="100"/>
        </p:scale>
        <p:origin x="360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A64775-3962-42D2-B5E4-A438D3D36C2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082;%20&#1086;&#1090;&#1082;&#1088;&#1099;&#1090;&#1086;&#1084;&#1091;%20&#1091;&#1088;&#1086;&#1082;&#1091;%20&#1080;&#1090;&#1086;&#1075;&#1086;&#1074;&#1072;&#1103;\&#1048;&#1086;&#1075;&#1072;&#1085;&#1085;_&#1057;&#1077;&#1073;&#1072;&#1089;&#1090;&#1100;&#1103;&#1085;_&#1041;&#1072;&#1093;_-_&#1040;&#1088;&#1080;&#1103;._&#1052;&#1086;&#1088;&#1089;&#1082;&#1086;&#1081;_&#1087;&#1088;&#1080;&#1073;&#1086;&#1081;.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yandex.ru/yandsearch?text=%D0%BA%D0%B0%D1%80%D1%82%D0%B8%D0%BD%D0%BA%D0%B8%20%D0%BA%20%D0%BF%D1%80%D0%BE%D0%B8%D0%B7%D0%B2%D0%B5%D0%B4%D0%B5%D0%BD%D0%B8%D1%8E%20%D0%B0%D0%BB%D1%8B%D0%B5%20%D0%BF%D0%B0%D1%80%D1%83%D1%81%D0%B0&amp;noreask=1&amp;img_url=http://img01.chitalnya.ru/upload/742/70375921344384.jpg&amp;pos=20&amp;rpt=simage&amp;lr=198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lanc.kiev.ua/button/grin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f5.ifotki.info/org/b6f77458ab0da2fec51f8df5cdaa48986dc20654511369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sloblib.narod.ru/grin/stixi/portret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0.liveinternet.ru/images/attach/c/0/38/253/38253861_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642918"/>
            <a:ext cx="792961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Иоганн_Себастьян_Бах_-_Ария._Морской_прибой.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307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Картинка 40 из 239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428736"/>
            <a:ext cx="2571768" cy="509031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71736" y="28572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u="sng" dirty="0" smtClean="0">
                <a:solidFill>
                  <a:srgbClr val="C00000"/>
                </a:solidFill>
              </a:rPr>
              <a:t>Одним из лучших произведений Грина считается символическая повесть-феерия "Алые паруса" (1923). </a:t>
            </a:r>
            <a:endParaRPr lang="ru-RU" sz="2000" b="1" i="1" u="sng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43050"/>
            <a:ext cx="28574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 err="1" smtClean="0">
                <a:solidFill>
                  <a:srgbClr val="C00000"/>
                </a:solidFill>
              </a:rPr>
              <a:t>Ассоль</a:t>
            </a:r>
            <a:r>
              <a:rPr lang="ru-RU" sz="2400" dirty="0" smtClean="0">
                <a:solidFill>
                  <a:srgbClr val="C00000"/>
                </a:solidFill>
              </a:rPr>
              <a:t> – главная героиня романтической повести, замкнутая и красивая девушка, которая очень любила своего отца, доверяла только ему и жила мечтой, которую ей подарил сказочник.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5008" y="1571612"/>
            <a:ext cx="31432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 smtClean="0">
                <a:solidFill>
                  <a:srgbClr val="C00000"/>
                </a:solidFill>
              </a:rPr>
              <a:t>Артур Грей </a:t>
            </a:r>
            <a:r>
              <a:rPr lang="ru-RU" sz="2400" dirty="0" smtClean="0">
                <a:solidFill>
                  <a:srgbClr val="C00000"/>
                </a:solidFill>
              </a:rPr>
              <a:t>– свободолюбивый человек, лидер по характеру, уважающий мнение других, образованный и понимающий, и целеустремленно идущий к своим целям. Все эти качества сделали из него знаменитого человека. 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28" y="857232"/>
            <a:ext cx="414337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Главная идея автора повести заключается в том, что человеку в своей жизни нужно иметь самую заветную мечту, верить и стремиться к ней, и только тогда она обязательно исполнится. Ведь Александр Грин писал это произведение не в лучшие времена своей жизни, и, наверное, он хотел создать пример мечты, веры, надежды. 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www.xrest.ru/images/collection/00407/783/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4572000" cy="657227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Картинка 18 из 27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143116"/>
            <a:ext cx="6786610" cy="450059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8596" y="642918"/>
            <a:ext cx="842968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В 1924 Грин переезжает в Феодосию. С этого времени Грина почти перестают издавать. В 1930 году писатель перебирается в Старый Крым, где два года спустя умирает от рака легких.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endParaRPr lang="ru-RU" sz="2400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:\фоточки\поездки\крым 2010\Феодосия\DSC09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7298"/>
            <a:ext cx="4476749" cy="5500702"/>
          </a:xfrm>
          <a:prstGeom prst="rect">
            <a:avLst/>
          </a:prstGeom>
          <a:noFill/>
        </p:spPr>
      </p:pic>
      <p:pic>
        <p:nvPicPr>
          <p:cNvPr id="25603" name="Picture 3" descr="F:\фоточки\поездки\крым 2010\Феодосия\DSC090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7251" y="1357298"/>
            <a:ext cx="4476749" cy="550070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28728" y="285728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Дом Грина в Феодосии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8926" y="428604"/>
            <a:ext cx="41512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Стена дома Грина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4" name="Picture 22" descr="Картинка 66 из 27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29" y="1571612"/>
            <a:ext cx="9096971" cy="489654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 descr="Картинка 42 из 27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0"/>
            <a:ext cx="4643438" cy="5214950"/>
          </a:xfrm>
          <a:prstGeom prst="rect">
            <a:avLst/>
          </a:prstGeom>
          <a:noFill/>
        </p:spPr>
      </p:pic>
      <p:pic>
        <p:nvPicPr>
          <p:cNvPr id="9" name="Picture 2" descr="Картинка 184 из 2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"/>
            <a:ext cx="4506195" cy="521494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 rot="10800000" flipV="1">
            <a:off x="5000628" y="5367284"/>
            <a:ext cx="3571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Бюст А. Грина на набережной имени Грина в Кирове (Вятке) 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5429264"/>
            <a:ext cx="3071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Памятник на могиле А. С. Грина (Старый Крым)</a:t>
            </a:r>
            <a:r>
              <a:rPr lang="ru-RU" dirty="0" smtClean="0"/>
              <a:t> в виде бегущей по волнам </a:t>
            </a:r>
            <a:r>
              <a:rPr lang="ru-RU" dirty="0" err="1" smtClean="0"/>
              <a:t>Фрези</a:t>
            </a:r>
            <a:r>
              <a:rPr lang="ru-RU" dirty="0" smtClean="0"/>
              <a:t> Грант.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14752"/>
            <a:ext cx="8305800" cy="1500198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3" name="Рисунок 2" descr="http://im0-tub-ru.yandex.net/i?id=165799782-50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1000108"/>
            <a:ext cx="4643470" cy="314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25242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chemeClr val="tx1"/>
                </a:solidFill>
              </a:rPr>
              <a:t>Александр Грин</a:t>
            </a:r>
            <a:r>
              <a:rPr lang="ru-RU" sz="4000" b="1" dirty="0" smtClean="0">
                <a:solidFill>
                  <a:schemeClr val="tx1"/>
                </a:solidFill>
              </a:rPr>
              <a:t> - писатель солнечный и, несмотря на трудную судьбу, счастливый, потому что через все его произведения победно проходит глубокая и светлая вера в человека, в добрые начала человеческой души, вера в любовь, дружбу, верность и осуществимость мечты,- писала Вера </a:t>
            </a:r>
            <a:r>
              <a:rPr lang="ru-RU" sz="4000" b="1" dirty="0" err="1" smtClean="0">
                <a:solidFill>
                  <a:schemeClr val="tx1"/>
                </a:solidFill>
              </a:rPr>
              <a:t>Кетлинская</a:t>
            </a:r>
            <a:r>
              <a:rPr lang="ru-RU" sz="4000" b="1" dirty="0" smtClean="0">
                <a:solidFill>
                  <a:schemeClr val="tx1"/>
                </a:solidFill>
              </a:rPr>
              <a:t>.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Новая папка (4)\iCA5SHJ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357166"/>
            <a:ext cx="5072097" cy="592935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305800" cy="371477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8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Делать чудеса своими руками</a:t>
            </a:r>
            <a:endParaRPr lang="ru-RU" sz="8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Новая папка (4)\iCA5SHJ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357166"/>
            <a:ext cx="5072097" cy="592935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ртинка 24 из 1005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357298"/>
            <a:ext cx="5143504" cy="550070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428860" y="1643050"/>
            <a:ext cx="2352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А.гРИН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357166"/>
            <a:ext cx="392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>Александр Грин</a:t>
            </a:r>
            <a:endParaRPr lang="ru-RU" sz="48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3570" y="2071678"/>
            <a:ext cx="2928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Александр Степанович Гриневский</a:t>
            </a:r>
          </a:p>
          <a:p>
            <a:pPr algn="ctr"/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(1880-1932)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4099294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286248" y="928670"/>
            <a:ext cx="457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Александр Степанович Гриневский</a:t>
            </a:r>
            <a:r>
              <a:rPr lang="ru-RU" sz="2000" dirty="0" smtClean="0">
                <a:solidFill>
                  <a:srgbClr val="C00000"/>
                </a:solidFill>
              </a:rPr>
              <a:t> (23.8.1880 - 8.7.1932)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(псевдоним-Грин) - русский писатель, классик отечественной литературы. Родился в г.Слободской, Вятской губернии в семье ссыльного поляка Степана Гриневского. В 1896 году окончил 4-классное Вятское городское училище и уехал в Одессу. Вел бродячую жизнь, работал матросом, рыбаком, мыл золото на Урале, служил в армии, где вступил в партию социалистов-революционеров.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31043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Объясняя происхождение своего литературного псевдонима, Грин говорил:  "Грин!" - так коротко окликали меня ребята в школе. А "Грин-блин" - была одна из его детских кличек.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85728"/>
            <a:ext cx="4429156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7686" y="1142984"/>
            <a:ext cx="4464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Публикуется с 1906 года. Первый рассказ - "Заслуга рядового Пантелеева" - носил агитационный характер, за что тираж брошюры был конфискован жандармами. Вскоре Грин отходит от политической деятельности и в дальнейшем работает как профессиональный литератор. В 1912 году приезжает в Петербург.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4" name="Picture 2" descr="Картинка 1 из 1005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92696"/>
            <a:ext cx="3748406" cy="587957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142984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В это время Грин пишет в основном рассказы. После революции главной темой его творчества становится столкновение свободы и несвободы, особенно ярко проявившееся в романах "Блистающий мир" (1923),  "</a:t>
            </a:r>
            <a:r>
              <a:rPr lang="ru-RU" sz="2400" dirty="0" err="1" smtClean="0">
                <a:solidFill>
                  <a:srgbClr val="C00000"/>
                </a:solidFill>
              </a:rPr>
              <a:t>Джесси</a:t>
            </a:r>
            <a:r>
              <a:rPr lang="ru-RU" sz="2400" dirty="0" smtClean="0">
                <a:solidFill>
                  <a:srgbClr val="C00000"/>
                </a:solidFill>
              </a:rPr>
              <a:t> и </a:t>
            </a:r>
            <a:r>
              <a:rPr lang="ru-RU" sz="2400" dirty="0" err="1" smtClean="0">
                <a:solidFill>
                  <a:srgbClr val="C00000"/>
                </a:solidFill>
              </a:rPr>
              <a:t>Моргиана</a:t>
            </a:r>
            <a:r>
              <a:rPr lang="ru-RU" sz="2400" dirty="0" smtClean="0">
                <a:solidFill>
                  <a:srgbClr val="C00000"/>
                </a:solidFill>
              </a:rPr>
              <a:t>" (1929) и "Дорога в никуда" (1930).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6" name="Picture 2" descr="Картинка 20 из 409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28604"/>
            <a:ext cx="3278168" cy="600079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500</TotalTime>
  <Words>473</Words>
  <Application>Microsoft Office PowerPoint</Application>
  <PresentationFormat>Экран (4:3)</PresentationFormat>
  <Paragraphs>20</Paragraphs>
  <Slides>17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Слайд 1</vt:lpstr>
      <vt:lpstr>Слайд 2</vt:lpstr>
      <vt:lpstr> Делать чудеса своими руками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Спасибо за внимание!</vt:lpstr>
      <vt:lpstr>Александр Грин - писатель солнечный и, несмотря на трудную судьбу, счастливый, потому что через все его произведения победно проходит глубокая и светлая вера в человека, в добрые начала человеческой души, вера в любовь, дружбу, верность и осуществимость мечты,- писала Вера Кетлинская.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new</dc:creator>
  <cp:lastModifiedBy>64</cp:lastModifiedBy>
  <cp:revision>56</cp:revision>
  <dcterms:created xsi:type="dcterms:W3CDTF">2011-02-18T16:39:10Z</dcterms:created>
  <dcterms:modified xsi:type="dcterms:W3CDTF">2013-02-01T05:09:32Z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619258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