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A73DE-EF79-4694-8BBD-B580523BEE5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E974B0-19A9-45D8-8CD5-8C0D941DC662}">
      <dgm:prSet phldrT="[Текст]"/>
      <dgm:spPr/>
      <dgm:t>
        <a:bodyPr/>
        <a:lstStyle/>
        <a:p>
          <a:r>
            <a:rPr lang="ru-RU" dirty="0" smtClean="0"/>
            <a:t>Слово</a:t>
          </a:r>
          <a:endParaRPr lang="ru-RU" dirty="0"/>
        </a:p>
      </dgm:t>
    </dgm:pt>
    <dgm:pt modelId="{CA202328-924C-4A29-95AB-3B7F0D2C59AB}" type="parTrans" cxnId="{9FC90ECA-ECAE-4989-A92E-65A4CAAC0D36}">
      <dgm:prSet/>
      <dgm:spPr/>
      <dgm:t>
        <a:bodyPr/>
        <a:lstStyle/>
        <a:p>
          <a:endParaRPr lang="ru-RU"/>
        </a:p>
      </dgm:t>
    </dgm:pt>
    <dgm:pt modelId="{5E37DE48-2BAB-4F9F-B10E-3DE9079EF22F}" type="sibTrans" cxnId="{9FC90ECA-ECAE-4989-A92E-65A4CAAC0D36}">
      <dgm:prSet/>
      <dgm:spPr/>
      <dgm:t>
        <a:bodyPr/>
        <a:lstStyle/>
        <a:p>
          <a:endParaRPr lang="ru-RU"/>
        </a:p>
      </dgm:t>
    </dgm:pt>
    <dgm:pt modelId="{5C4AF113-4E0F-4B82-8068-0296D549E7B0}">
      <dgm:prSet phldrT="[Текст]"/>
      <dgm:spPr/>
      <dgm:t>
        <a:bodyPr/>
        <a:lstStyle/>
        <a:p>
          <a:r>
            <a:rPr lang="ru-RU" dirty="0" smtClean="0"/>
            <a:t>Лексическое значение</a:t>
          </a:r>
          <a:endParaRPr lang="ru-RU" dirty="0"/>
        </a:p>
      </dgm:t>
    </dgm:pt>
    <dgm:pt modelId="{FE07D4D7-E0A0-49CB-8DA7-7D97F7C193AD}" type="parTrans" cxnId="{2CF12B8B-6176-48E3-9578-0E5D8232C670}">
      <dgm:prSet/>
      <dgm:spPr/>
      <dgm:t>
        <a:bodyPr/>
        <a:lstStyle/>
        <a:p>
          <a:endParaRPr lang="ru-RU"/>
        </a:p>
      </dgm:t>
    </dgm:pt>
    <dgm:pt modelId="{06B637FE-3E88-4310-8BEB-797357B95F91}" type="sibTrans" cxnId="{2CF12B8B-6176-48E3-9578-0E5D8232C670}">
      <dgm:prSet/>
      <dgm:spPr/>
      <dgm:t>
        <a:bodyPr/>
        <a:lstStyle/>
        <a:p>
          <a:endParaRPr lang="ru-RU"/>
        </a:p>
      </dgm:t>
    </dgm:pt>
    <dgm:pt modelId="{016DC8C6-3165-4E9D-8A50-0FD0E385EC17}">
      <dgm:prSet phldrT="[Текст]"/>
      <dgm:spPr/>
      <dgm:t>
        <a:bodyPr/>
        <a:lstStyle/>
        <a:p>
          <a:r>
            <a:rPr lang="ru-RU" dirty="0" smtClean="0"/>
            <a:t>Грамматическое значение</a:t>
          </a:r>
          <a:endParaRPr lang="ru-RU" dirty="0"/>
        </a:p>
      </dgm:t>
    </dgm:pt>
    <dgm:pt modelId="{D2944F10-519C-495A-BFFF-9CEDC5D88910}" type="parTrans" cxnId="{4E59F8AD-5AEC-4F14-ABA9-12FF872DF8B8}">
      <dgm:prSet/>
      <dgm:spPr/>
      <dgm:t>
        <a:bodyPr/>
        <a:lstStyle/>
        <a:p>
          <a:endParaRPr lang="ru-RU"/>
        </a:p>
      </dgm:t>
    </dgm:pt>
    <dgm:pt modelId="{610C38A2-8A5E-4A8D-B9AB-5CEDF5D3E0AD}" type="sibTrans" cxnId="{4E59F8AD-5AEC-4F14-ABA9-12FF872DF8B8}">
      <dgm:prSet/>
      <dgm:spPr/>
      <dgm:t>
        <a:bodyPr/>
        <a:lstStyle/>
        <a:p>
          <a:endParaRPr lang="ru-RU"/>
        </a:p>
      </dgm:t>
    </dgm:pt>
    <dgm:pt modelId="{C423F232-785E-4B98-8432-4247E774B512}" type="pres">
      <dgm:prSet presAssocID="{E7FA73DE-EF79-4694-8BBD-B580523BEE5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277A55-5CE2-48B3-BC4C-D799EBE4181B}" type="pres">
      <dgm:prSet presAssocID="{D2E974B0-19A9-45D8-8CD5-8C0D941DC662}" presName="hierRoot1" presStyleCnt="0"/>
      <dgm:spPr/>
    </dgm:pt>
    <dgm:pt modelId="{A0204667-2146-4B91-BE01-3D44CE32635D}" type="pres">
      <dgm:prSet presAssocID="{D2E974B0-19A9-45D8-8CD5-8C0D941DC662}" presName="composite" presStyleCnt="0"/>
      <dgm:spPr/>
    </dgm:pt>
    <dgm:pt modelId="{815E38BC-93E5-47D2-9CD5-D4EDE0D345E3}" type="pres">
      <dgm:prSet presAssocID="{D2E974B0-19A9-45D8-8CD5-8C0D941DC662}" presName="background" presStyleLbl="node0" presStyleIdx="0" presStyleCnt="1"/>
      <dgm:spPr/>
    </dgm:pt>
    <dgm:pt modelId="{763A337A-738A-497C-9297-4DE2E4A0CC5D}" type="pres">
      <dgm:prSet presAssocID="{D2E974B0-19A9-45D8-8CD5-8C0D941DC66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40B548-B6D3-4E09-98E9-FE185705353A}" type="pres">
      <dgm:prSet presAssocID="{D2E974B0-19A9-45D8-8CD5-8C0D941DC662}" presName="hierChild2" presStyleCnt="0"/>
      <dgm:spPr/>
    </dgm:pt>
    <dgm:pt modelId="{4113EA4A-554C-4D09-ABCD-3D06DED88F1B}" type="pres">
      <dgm:prSet presAssocID="{FE07D4D7-E0A0-49CB-8DA7-7D97F7C193A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CAD0A3A-F6AD-4BCC-90BA-EFB3268375F7}" type="pres">
      <dgm:prSet presAssocID="{5C4AF113-4E0F-4B82-8068-0296D549E7B0}" presName="hierRoot2" presStyleCnt="0"/>
      <dgm:spPr/>
    </dgm:pt>
    <dgm:pt modelId="{2A8EC899-6F58-49BE-85C2-D9F23CDE40CE}" type="pres">
      <dgm:prSet presAssocID="{5C4AF113-4E0F-4B82-8068-0296D549E7B0}" presName="composite2" presStyleCnt="0"/>
      <dgm:spPr/>
    </dgm:pt>
    <dgm:pt modelId="{3729F961-FFF6-4089-BB7C-12AA69D7FAF8}" type="pres">
      <dgm:prSet presAssocID="{5C4AF113-4E0F-4B82-8068-0296D549E7B0}" presName="background2" presStyleLbl="node2" presStyleIdx="0" presStyleCnt="2"/>
      <dgm:spPr/>
    </dgm:pt>
    <dgm:pt modelId="{D0728D6F-4292-411D-8C08-76879936F28D}" type="pres">
      <dgm:prSet presAssocID="{5C4AF113-4E0F-4B82-8068-0296D549E7B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D3AB84-DBD6-4144-8797-26BA304DECAA}" type="pres">
      <dgm:prSet presAssocID="{5C4AF113-4E0F-4B82-8068-0296D549E7B0}" presName="hierChild3" presStyleCnt="0"/>
      <dgm:spPr/>
    </dgm:pt>
    <dgm:pt modelId="{72F4B9CD-59BB-411A-9814-B2DC8E5A0DC1}" type="pres">
      <dgm:prSet presAssocID="{D2944F10-519C-495A-BFFF-9CEDC5D8891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507989D-0B9E-4E57-AA9F-DB6ECC2BC005}" type="pres">
      <dgm:prSet presAssocID="{016DC8C6-3165-4E9D-8A50-0FD0E385EC17}" presName="hierRoot2" presStyleCnt="0"/>
      <dgm:spPr/>
    </dgm:pt>
    <dgm:pt modelId="{D3D5DF5E-538D-434E-B294-0EC8637439A7}" type="pres">
      <dgm:prSet presAssocID="{016DC8C6-3165-4E9D-8A50-0FD0E385EC17}" presName="composite2" presStyleCnt="0"/>
      <dgm:spPr/>
    </dgm:pt>
    <dgm:pt modelId="{B931F5A7-170A-4BFB-806F-E0951FBC5D0C}" type="pres">
      <dgm:prSet presAssocID="{016DC8C6-3165-4E9D-8A50-0FD0E385EC17}" presName="background2" presStyleLbl="node2" presStyleIdx="1" presStyleCnt="2"/>
      <dgm:spPr/>
    </dgm:pt>
    <dgm:pt modelId="{084B1C57-6EFB-4C6C-BE24-38E2D99C545F}" type="pres">
      <dgm:prSet presAssocID="{016DC8C6-3165-4E9D-8A50-0FD0E385EC1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798497-441B-4726-93F8-812E3CB8F092}" type="pres">
      <dgm:prSet presAssocID="{016DC8C6-3165-4E9D-8A50-0FD0E385EC17}" presName="hierChild3" presStyleCnt="0"/>
      <dgm:spPr/>
    </dgm:pt>
  </dgm:ptLst>
  <dgm:cxnLst>
    <dgm:cxn modelId="{AB5B9086-D505-4AAC-B23E-E185FF1C6A17}" type="presOf" srcId="{016DC8C6-3165-4E9D-8A50-0FD0E385EC17}" destId="{084B1C57-6EFB-4C6C-BE24-38E2D99C545F}" srcOrd="0" destOrd="0" presId="urn:microsoft.com/office/officeart/2005/8/layout/hierarchy1"/>
    <dgm:cxn modelId="{0A23FEF1-A70D-44BA-99F7-A8D7B9B0C1BB}" type="presOf" srcId="{E7FA73DE-EF79-4694-8BBD-B580523BEE50}" destId="{C423F232-785E-4B98-8432-4247E774B512}" srcOrd="0" destOrd="0" presId="urn:microsoft.com/office/officeart/2005/8/layout/hierarchy1"/>
    <dgm:cxn modelId="{4E59F8AD-5AEC-4F14-ABA9-12FF872DF8B8}" srcId="{D2E974B0-19A9-45D8-8CD5-8C0D941DC662}" destId="{016DC8C6-3165-4E9D-8A50-0FD0E385EC17}" srcOrd="1" destOrd="0" parTransId="{D2944F10-519C-495A-BFFF-9CEDC5D88910}" sibTransId="{610C38A2-8A5E-4A8D-B9AB-5CEDF5D3E0AD}"/>
    <dgm:cxn modelId="{2009F2A1-70EB-45F9-A88F-0139AB59C7A6}" type="presOf" srcId="{D2E974B0-19A9-45D8-8CD5-8C0D941DC662}" destId="{763A337A-738A-497C-9297-4DE2E4A0CC5D}" srcOrd="0" destOrd="0" presId="urn:microsoft.com/office/officeart/2005/8/layout/hierarchy1"/>
    <dgm:cxn modelId="{3D3C5CC6-143C-4F41-8F6F-E40F4A8D70E1}" type="presOf" srcId="{D2944F10-519C-495A-BFFF-9CEDC5D88910}" destId="{72F4B9CD-59BB-411A-9814-B2DC8E5A0DC1}" srcOrd="0" destOrd="0" presId="urn:microsoft.com/office/officeart/2005/8/layout/hierarchy1"/>
    <dgm:cxn modelId="{9FC90ECA-ECAE-4989-A92E-65A4CAAC0D36}" srcId="{E7FA73DE-EF79-4694-8BBD-B580523BEE50}" destId="{D2E974B0-19A9-45D8-8CD5-8C0D941DC662}" srcOrd="0" destOrd="0" parTransId="{CA202328-924C-4A29-95AB-3B7F0D2C59AB}" sibTransId="{5E37DE48-2BAB-4F9F-B10E-3DE9079EF22F}"/>
    <dgm:cxn modelId="{2CF12B8B-6176-48E3-9578-0E5D8232C670}" srcId="{D2E974B0-19A9-45D8-8CD5-8C0D941DC662}" destId="{5C4AF113-4E0F-4B82-8068-0296D549E7B0}" srcOrd="0" destOrd="0" parTransId="{FE07D4D7-E0A0-49CB-8DA7-7D97F7C193AD}" sibTransId="{06B637FE-3E88-4310-8BEB-797357B95F91}"/>
    <dgm:cxn modelId="{59A1F6E2-32BD-466B-A9E3-9BFE8DACAA72}" type="presOf" srcId="{FE07D4D7-E0A0-49CB-8DA7-7D97F7C193AD}" destId="{4113EA4A-554C-4D09-ABCD-3D06DED88F1B}" srcOrd="0" destOrd="0" presId="urn:microsoft.com/office/officeart/2005/8/layout/hierarchy1"/>
    <dgm:cxn modelId="{B9B1F0B9-4D11-43B1-A74E-9942FE494360}" type="presOf" srcId="{5C4AF113-4E0F-4B82-8068-0296D549E7B0}" destId="{D0728D6F-4292-411D-8C08-76879936F28D}" srcOrd="0" destOrd="0" presId="urn:microsoft.com/office/officeart/2005/8/layout/hierarchy1"/>
    <dgm:cxn modelId="{24C07086-891F-44AA-BB42-7D8697F7AB88}" type="presParOf" srcId="{C423F232-785E-4B98-8432-4247E774B512}" destId="{E7277A55-5CE2-48B3-BC4C-D799EBE4181B}" srcOrd="0" destOrd="0" presId="urn:microsoft.com/office/officeart/2005/8/layout/hierarchy1"/>
    <dgm:cxn modelId="{E0B6B861-6F13-40A1-B5B5-02E0D3F4920D}" type="presParOf" srcId="{E7277A55-5CE2-48B3-BC4C-D799EBE4181B}" destId="{A0204667-2146-4B91-BE01-3D44CE32635D}" srcOrd="0" destOrd="0" presId="urn:microsoft.com/office/officeart/2005/8/layout/hierarchy1"/>
    <dgm:cxn modelId="{93961F99-099F-46E4-BF8D-0B64A93EBCE2}" type="presParOf" srcId="{A0204667-2146-4B91-BE01-3D44CE32635D}" destId="{815E38BC-93E5-47D2-9CD5-D4EDE0D345E3}" srcOrd="0" destOrd="0" presId="urn:microsoft.com/office/officeart/2005/8/layout/hierarchy1"/>
    <dgm:cxn modelId="{8070D710-3684-48DB-AABD-18FA7C23F15B}" type="presParOf" srcId="{A0204667-2146-4B91-BE01-3D44CE32635D}" destId="{763A337A-738A-497C-9297-4DE2E4A0CC5D}" srcOrd="1" destOrd="0" presId="urn:microsoft.com/office/officeart/2005/8/layout/hierarchy1"/>
    <dgm:cxn modelId="{8B312447-2E5A-4093-9EE4-4B7FD2196290}" type="presParOf" srcId="{E7277A55-5CE2-48B3-BC4C-D799EBE4181B}" destId="{CE40B548-B6D3-4E09-98E9-FE185705353A}" srcOrd="1" destOrd="0" presId="urn:microsoft.com/office/officeart/2005/8/layout/hierarchy1"/>
    <dgm:cxn modelId="{31016A00-882A-407F-8A77-112FBDE590AC}" type="presParOf" srcId="{CE40B548-B6D3-4E09-98E9-FE185705353A}" destId="{4113EA4A-554C-4D09-ABCD-3D06DED88F1B}" srcOrd="0" destOrd="0" presId="urn:microsoft.com/office/officeart/2005/8/layout/hierarchy1"/>
    <dgm:cxn modelId="{0A1FB8EC-3FEC-498B-9F08-D30A223BFFC0}" type="presParOf" srcId="{CE40B548-B6D3-4E09-98E9-FE185705353A}" destId="{4CAD0A3A-F6AD-4BCC-90BA-EFB3268375F7}" srcOrd="1" destOrd="0" presId="urn:microsoft.com/office/officeart/2005/8/layout/hierarchy1"/>
    <dgm:cxn modelId="{4787C64F-5841-4424-BCBB-AF8162D1593A}" type="presParOf" srcId="{4CAD0A3A-F6AD-4BCC-90BA-EFB3268375F7}" destId="{2A8EC899-6F58-49BE-85C2-D9F23CDE40CE}" srcOrd="0" destOrd="0" presId="urn:microsoft.com/office/officeart/2005/8/layout/hierarchy1"/>
    <dgm:cxn modelId="{CEBB8B3B-0647-4D04-8F06-35640826EA39}" type="presParOf" srcId="{2A8EC899-6F58-49BE-85C2-D9F23CDE40CE}" destId="{3729F961-FFF6-4089-BB7C-12AA69D7FAF8}" srcOrd="0" destOrd="0" presId="urn:microsoft.com/office/officeart/2005/8/layout/hierarchy1"/>
    <dgm:cxn modelId="{1A44A332-34E7-4375-8CBE-9D75C2F2CED9}" type="presParOf" srcId="{2A8EC899-6F58-49BE-85C2-D9F23CDE40CE}" destId="{D0728D6F-4292-411D-8C08-76879936F28D}" srcOrd="1" destOrd="0" presId="urn:microsoft.com/office/officeart/2005/8/layout/hierarchy1"/>
    <dgm:cxn modelId="{D23B9194-C610-4C87-842A-DFFD7B38FEA5}" type="presParOf" srcId="{4CAD0A3A-F6AD-4BCC-90BA-EFB3268375F7}" destId="{5ED3AB84-DBD6-4144-8797-26BA304DECAA}" srcOrd="1" destOrd="0" presId="urn:microsoft.com/office/officeart/2005/8/layout/hierarchy1"/>
    <dgm:cxn modelId="{985D027A-9EB5-44F1-A284-1B6F774676A8}" type="presParOf" srcId="{CE40B548-B6D3-4E09-98E9-FE185705353A}" destId="{72F4B9CD-59BB-411A-9814-B2DC8E5A0DC1}" srcOrd="2" destOrd="0" presId="urn:microsoft.com/office/officeart/2005/8/layout/hierarchy1"/>
    <dgm:cxn modelId="{5F13C629-B588-40E9-983F-FA8A5E2B31D2}" type="presParOf" srcId="{CE40B548-B6D3-4E09-98E9-FE185705353A}" destId="{7507989D-0B9E-4E57-AA9F-DB6ECC2BC005}" srcOrd="3" destOrd="0" presId="urn:microsoft.com/office/officeart/2005/8/layout/hierarchy1"/>
    <dgm:cxn modelId="{89366946-EE7B-44F2-9044-778C8D8345A2}" type="presParOf" srcId="{7507989D-0B9E-4E57-AA9F-DB6ECC2BC005}" destId="{D3D5DF5E-538D-434E-B294-0EC8637439A7}" srcOrd="0" destOrd="0" presId="urn:microsoft.com/office/officeart/2005/8/layout/hierarchy1"/>
    <dgm:cxn modelId="{A0F4970A-7A8D-4B77-9DA5-FE8B23B471A9}" type="presParOf" srcId="{D3D5DF5E-538D-434E-B294-0EC8637439A7}" destId="{B931F5A7-170A-4BFB-806F-E0951FBC5D0C}" srcOrd="0" destOrd="0" presId="urn:microsoft.com/office/officeart/2005/8/layout/hierarchy1"/>
    <dgm:cxn modelId="{8E53C45B-87C6-4D6A-ABE1-8C379B544B2B}" type="presParOf" srcId="{D3D5DF5E-538D-434E-B294-0EC8637439A7}" destId="{084B1C57-6EFB-4C6C-BE24-38E2D99C545F}" srcOrd="1" destOrd="0" presId="urn:microsoft.com/office/officeart/2005/8/layout/hierarchy1"/>
    <dgm:cxn modelId="{167A78A3-2E1F-4C7D-A8BD-9763CB4304CA}" type="presParOf" srcId="{7507989D-0B9E-4E57-AA9F-DB6ECC2BC005}" destId="{D0798497-441B-4726-93F8-812E3CB8F0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F4B9CD-59BB-411A-9814-B2DC8E5A0DC1}">
      <dsp:nvSpPr>
        <dsp:cNvPr id="0" name=""/>
        <dsp:cNvSpPr/>
      </dsp:nvSpPr>
      <dsp:spPr>
        <a:xfrm>
          <a:off x="3963910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297"/>
              </a:lnTo>
              <a:lnTo>
                <a:pt x="1659783" y="538297"/>
              </a:lnTo>
              <a:lnTo>
                <a:pt x="1659783" y="789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3EA4A-554C-4D09-ABCD-3D06DED88F1B}">
      <dsp:nvSpPr>
        <dsp:cNvPr id="0" name=""/>
        <dsp:cNvSpPr/>
      </dsp:nvSpPr>
      <dsp:spPr>
        <a:xfrm>
          <a:off x="2304127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1659783" y="0"/>
              </a:moveTo>
              <a:lnTo>
                <a:pt x="1659783" y="538297"/>
              </a:lnTo>
              <a:lnTo>
                <a:pt x="0" y="538297"/>
              </a:lnTo>
              <a:lnTo>
                <a:pt x="0" y="789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E38BC-93E5-47D2-9CD5-D4EDE0D345E3}">
      <dsp:nvSpPr>
        <dsp:cNvPr id="0" name=""/>
        <dsp:cNvSpPr/>
      </dsp:nvSpPr>
      <dsp:spPr>
        <a:xfrm>
          <a:off x="2605906" y="17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A337A-738A-497C-9297-4DE2E4A0CC5D}">
      <dsp:nvSpPr>
        <dsp:cNvPr id="0" name=""/>
        <dsp:cNvSpPr/>
      </dsp:nvSpPr>
      <dsp:spPr>
        <a:xfrm>
          <a:off x="2907684" y="286707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Слово</a:t>
          </a:r>
          <a:endParaRPr lang="ru-RU" sz="2700" kern="1200" dirty="0"/>
        </a:p>
      </dsp:txBody>
      <dsp:txXfrm>
        <a:off x="2907684" y="286707"/>
        <a:ext cx="2716009" cy="1724665"/>
      </dsp:txXfrm>
    </dsp:sp>
    <dsp:sp modelId="{3729F961-FFF6-4089-BB7C-12AA69D7FAF8}">
      <dsp:nvSpPr>
        <dsp:cNvPr id="0" name=""/>
        <dsp:cNvSpPr/>
      </dsp:nvSpPr>
      <dsp:spPr>
        <a:xfrm>
          <a:off x="946122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28D6F-4292-411D-8C08-76879936F28D}">
      <dsp:nvSpPr>
        <dsp:cNvPr id="0" name=""/>
        <dsp:cNvSpPr/>
      </dsp:nvSpPr>
      <dsp:spPr>
        <a:xfrm>
          <a:off x="1247901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Лексическое значение</a:t>
          </a:r>
          <a:endParaRPr lang="ru-RU" sz="2700" kern="1200" dirty="0"/>
        </a:p>
      </dsp:txBody>
      <dsp:txXfrm>
        <a:off x="1247901" y="2801279"/>
        <a:ext cx="2716009" cy="1724665"/>
      </dsp:txXfrm>
    </dsp:sp>
    <dsp:sp modelId="{B931F5A7-170A-4BFB-806F-E0951FBC5D0C}">
      <dsp:nvSpPr>
        <dsp:cNvPr id="0" name=""/>
        <dsp:cNvSpPr/>
      </dsp:nvSpPr>
      <dsp:spPr>
        <a:xfrm>
          <a:off x="4265689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B1C57-6EFB-4C6C-BE24-38E2D99C545F}">
      <dsp:nvSpPr>
        <dsp:cNvPr id="0" name=""/>
        <dsp:cNvSpPr/>
      </dsp:nvSpPr>
      <dsp:spPr>
        <a:xfrm>
          <a:off x="4567468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Грамматическое значение</a:t>
          </a:r>
          <a:endParaRPr lang="ru-RU" sz="2700" kern="1200" dirty="0"/>
        </a:p>
      </dsp:txBody>
      <dsp:txXfrm>
        <a:off x="4567468" y="2801279"/>
        <a:ext cx="2716009" cy="1724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79D44-3994-4894-AE5F-14F49A480C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31B29-E728-4A00-8860-A135FCB3F2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FE4C7-E155-4CC5-B670-8001370706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9D5B0-0E56-4647-9F54-E884414344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2A368-80E5-40CE-9628-56BD1243A7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EC681-E842-41D5-9857-7DBC0D6F20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30463-F6AC-430C-B2A2-43DFA611C7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45573-EE74-448E-90DB-890C353331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5A6AC-17A2-4F71-9781-DC9D339908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14B62-7ABD-4E6C-A569-F226B7F177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F8A08-EE8A-4143-B047-58602BD3C4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33828B-4A1B-4395-8C26-85F5BD8E15C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488237" cy="1871663"/>
          </a:xfrm>
        </p:spPr>
        <p:txBody>
          <a:bodyPr/>
          <a:lstStyle/>
          <a:p>
            <a:r>
              <a:rPr lang="ru-RU" dirty="0" smtClean="0"/>
              <a:t>Урок-исследование </a:t>
            </a:r>
            <a:br>
              <a:rPr lang="ru-RU" dirty="0" smtClean="0"/>
            </a:br>
            <a:r>
              <a:rPr lang="ru-RU" dirty="0" smtClean="0"/>
              <a:t>слова «дом»</a:t>
            </a:r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071810"/>
            <a:ext cx="7559675" cy="2181228"/>
          </a:xfrm>
        </p:spPr>
        <p:txBody>
          <a:bodyPr/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к уроку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учителя русского языка и литературы,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ГБОУ СОШ № 904, города Москвы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Осиповой Марины Станиславовны</a:t>
            </a:r>
          </a:p>
          <a:p>
            <a:endParaRPr lang="ru-RU" sz="2800" dirty="0"/>
          </a:p>
        </p:txBody>
      </p:sp>
      <p:pic>
        <p:nvPicPr>
          <p:cNvPr id="9225" name="Picture 9" descr="http://sibkray.ru/upload/314/200/48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57496"/>
            <a:ext cx="1971675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Работа с контекстами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indent="0">
              <a:buNone/>
            </a:pPr>
            <a:r>
              <a:rPr lang="ru-RU" sz="2800" dirty="0" smtClean="0"/>
              <a:t>1) Дом – это то место, в котором нас всегда принимают. (Р. </a:t>
            </a:r>
            <a:r>
              <a:rPr lang="ru-RU" sz="2800" dirty="0" err="1" smtClean="0"/>
              <a:t>Фрост</a:t>
            </a:r>
            <a:r>
              <a:rPr lang="ru-RU" sz="2800" dirty="0" smtClean="0"/>
              <a:t>)</a:t>
            </a:r>
          </a:p>
          <a:p>
            <a:pPr indent="0">
              <a:buNone/>
            </a:pPr>
            <a:r>
              <a:rPr lang="ru-RU" sz="2800" dirty="0" smtClean="0"/>
              <a:t>2) Жить – так на воле, умирать – так дома. </a:t>
            </a:r>
          </a:p>
          <a:p>
            <a:pPr indent="0">
              <a:buNone/>
            </a:pPr>
            <a:r>
              <a:rPr lang="ru-RU" sz="2800" dirty="0" smtClean="0"/>
              <a:t>(А. Ахматова)</a:t>
            </a:r>
          </a:p>
          <a:p>
            <a:pPr indent="0">
              <a:buNone/>
            </a:pPr>
            <a:r>
              <a:rPr lang="ru-RU" sz="2800" dirty="0" smtClean="0"/>
              <a:t>3) Если у вас есть кошка, вы возвращаетесь не в дом, а домой. (П. Браун)</a:t>
            </a:r>
          </a:p>
          <a:p>
            <a:pPr indent="0">
              <a:buNone/>
            </a:pPr>
            <a:r>
              <a:rPr lang="ru-RU" sz="2800" dirty="0" smtClean="0"/>
              <a:t>4) Не по дому следует почитать хозяина, а дом по хозяину. (Цицерон)</a:t>
            </a:r>
          </a:p>
          <a:p>
            <a:pPr indent="0">
              <a:buNone/>
            </a:pPr>
            <a:r>
              <a:rPr lang="ru-RU" sz="2800" dirty="0" smtClean="0"/>
              <a:t>5) Тот, кто нигде не имеет дома, волен ехать куда угодно. (Э.М. Ремарк)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0b27f308850e3d37c8b682fd3146c3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6375" y="1815306"/>
            <a:ext cx="6191250" cy="4095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indent="342900" algn="just">
              <a:buNone/>
            </a:pPr>
            <a:endParaRPr lang="ru-RU" sz="3600" dirty="0" smtClean="0"/>
          </a:p>
          <a:p>
            <a:pPr indent="342900" algn="just">
              <a:buNone/>
            </a:pPr>
            <a:r>
              <a:rPr lang="ru-RU" sz="3600" b="1" dirty="0" smtClean="0"/>
              <a:t>Мы пришли сюда учиться,</a:t>
            </a:r>
          </a:p>
          <a:p>
            <a:pPr indent="342900" algn="just">
              <a:buNone/>
            </a:pPr>
            <a:r>
              <a:rPr lang="ru-RU" sz="3600" b="1" dirty="0" smtClean="0"/>
              <a:t>Не лениться, а трудиться.</a:t>
            </a:r>
          </a:p>
          <a:p>
            <a:pPr indent="342900" algn="just">
              <a:buNone/>
            </a:pPr>
            <a:r>
              <a:rPr lang="ru-RU" sz="3600" b="1" dirty="0" smtClean="0"/>
              <a:t>Работаем старательно,</a:t>
            </a:r>
          </a:p>
          <a:p>
            <a:pPr indent="342900" algn="just">
              <a:buNone/>
            </a:pPr>
            <a:r>
              <a:rPr lang="ru-RU" sz="3600" b="1" dirty="0" smtClean="0"/>
              <a:t>Слушаем внимательно.</a:t>
            </a:r>
            <a:endParaRPr lang="ru-RU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Какие значения имеет слово?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Как вы понимаете значение </a:t>
            </a:r>
            <a:br>
              <a:rPr lang="ru-RU" sz="3200" dirty="0" smtClean="0"/>
            </a:br>
            <a:r>
              <a:rPr lang="ru-RU" sz="3200" dirty="0" smtClean="0"/>
              <a:t>этого слова?</a:t>
            </a:r>
            <a:endParaRPr lang="ru-RU" sz="3200" dirty="0"/>
          </a:p>
        </p:txBody>
      </p:sp>
      <p:pic>
        <p:nvPicPr>
          <p:cNvPr id="4" name="Содержимое 3" descr="16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571612"/>
            <a:ext cx="4163032" cy="3686188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72891883_t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00174"/>
            <a:ext cx="5857916" cy="400052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452345-2_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643050"/>
            <a:ext cx="5000660" cy="35719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2718--37825262-m549x500-ua0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357298"/>
            <a:ext cx="5229225" cy="43243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4ab2b_6a82aad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000108"/>
            <a:ext cx="360266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5811847"/>
          </a:xfrm>
        </p:spPr>
        <p:txBody>
          <a:bodyPr/>
          <a:lstStyle/>
          <a:p>
            <a:pPr indent="0">
              <a:buNone/>
            </a:pPr>
            <a:r>
              <a:rPr lang="ru-RU" sz="2800" dirty="0" smtClean="0"/>
              <a:t>В каких значениях мы встречаем слово</a:t>
            </a:r>
          </a:p>
          <a:p>
            <a:pPr indent="0">
              <a:buNone/>
            </a:pPr>
            <a:r>
              <a:rPr lang="ru-RU" sz="2800" dirty="0" smtClean="0"/>
              <a:t> «дом» у А.С. Пушкина:</a:t>
            </a:r>
          </a:p>
          <a:p>
            <a:pPr indent="0">
              <a:buNone/>
            </a:pPr>
            <a:r>
              <a:rPr lang="ru-RU" sz="2400" b="1" i="1" dirty="0" smtClean="0"/>
              <a:t>Господский дом уединенный,</a:t>
            </a:r>
          </a:p>
          <a:p>
            <a:pPr indent="0">
              <a:buNone/>
            </a:pPr>
            <a:r>
              <a:rPr lang="ru-RU" sz="2400" b="1" i="1" dirty="0" smtClean="0"/>
              <a:t>Горой от ветров огражденный,</a:t>
            </a:r>
          </a:p>
          <a:p>
            <a:pPr indent="0">
              <a:buNone/>
            </a:pPr>
            <a:r>
              <a:rPr lang="ru-RU" sz="2400" b="1" i="1" dirty="0" smtClean="0"/>
              <a:t>Стоял над речкою…</a:t>
            </a:r>
          </a:p>
          <a:p>
            <a:pPr indent="0">
              <a:buNone/>
            </a:pPr>
            <a:endParaRPr lang="ru-RU" sz="2400" b="1" i="1" dirty="0"/>
          </a:p>
          <a:p>
            <a:pPr indent="0">
              <a:buNone/>
            </a:pPr>
            <a:r>
              <a:rPr lang="ru-RU" sz="2400" b="1" i="1" dirty="0" smtClean="0"/>
              <a:t>Страшно выйти мне из дому…</a:t>
            </a:r>
          </a:p>
          <a:p>
            <a:pPr indent="0">
              <a:buNone/>
            </a:pPr>
            <a:endParaRPr lang="ru-RU" sz="2400" b="1" i="1" dirty="0" smtClean="0"/>
          </a:p>
          <a:p>
            <a:pPr indent="0">
              <a:buNone/>
            </a:pPr>
            <a:r>
              <a:rPr lang="ru-RU" sz="2400" b="1" i="1" dirty="0" smtClean="0"/>
              <a:t>Всем домом правила одна Параша…</a:t>
            </a:r>
          </a:p>
          <a:p>
            <a:pPr indent="0">
              <a:buNone/>
            </a:pPr>
            <a:endParaRPr lang="ru-RU" sz="2400" b="1" i="1" dirty="0" smtClean="0"/>
          </a:p>
          <a:p>
            <a:pPr indent="0">
              <a:buNone/>
            </a:pPr>
            <a:r>
              <a:rPr lang="ru-RU" sz="2400" b="1" i="1" dirty="0" smtClean="0"/>
              <a:t>Три дома на вечер зовут…</a:t>
            </a:r>
          </a:p>
          <a:p>
            <a:pPr indent="0">
              <a:buNone/>
            </a:pPr>
            <a:endParaRPr lang="ru-RU" sz="2400" b="1" i="1" dirty="0" smtClean="0"/>
          </a:p>
          <a:p>
            <a:pPr indent="0">
              <a:buNone/>
            </a:pPr>
            <a:r>
              <a:rPr lang="ru-RU" sz="2400" b="1" i="1" dirty="0" smtClean="0"/>
              <a:t>Дом был в движении…</a:t>
            </a:r>
            <a:endParaRPr lang="ru-RU" sz="2400" b="1" i="1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205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Урок-исследование  слова «дом»</vt:lpstr>
      <vt:lpstr>Слайд 2</vt:lpstr>
      <vt:lpstr>Какие значения имеет слово?</vt:lpstr>
      <vt:lpstr>Как вы понимаете значение  этого слова?</vt:lpstr>
      <vt:lpstr>Слайд 5</vt:lpstr>
      <vt:lpstr>Слайд 6</vt:lpstr>
      <vt:lpstr>Слайд 7</vt:lpstr>
      <vt:lpstr>Слайд 8</vt:lpstr>
      <vt:lpstr>Слайд 9</vt:lpstr>
      <vt:lpstr>Работа с контекстами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</dc:title>
  <dc:creator>Осипова М.С.</dc:creator>
  <cp:lastModifiedBy>Family</cp:lastModifiedBy>
  <cp:revision>31</cp:revision>
  <dcterms:created xsi:type="dcterms:W3CDTF">2012-08-12T16:04:58Z</dcterms:created>
  <dcterms:modified xsi:type="dcterms:W3CDTF">2013-02-28T18:56:50Z</dcterms:modified>
</cp:coreProperties>
</file>