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80" r:id="rId3"/>
    <p:sldId id="281" r:id="rId4"/>
    <p:sldId id="283" r:id="rId5"/>
    <p:sldId id="284" r:id="rId6"/>
    <p:sldId id="285" r:id="rId7"/>
    <p:sldId id="296" r:id="rId8"/>
    <p:sldId id="290" r:id="rId9"/>
    <p:sldId id="288" r:id="rId10"/>
    <p:sldId id="291" r:id="rId11"/>
    <p:sldId id="289" r:id="rId12"/>
    <p:sldId id="293" r:id="rId13"/>
    <p:sldId id="292" r:id="rId14"/>
    <p:sldId id="294" r:id="rId15"/>
    <p:sldId id="295" r:id="rId16"/>
    <p:sldId id="305" r:id="rId17"/>
    <p:sldId id="297" r:id="rId18"/>
    <p:sldId id="298" r:id="rId19"/>
    <p:sldId id="300" r:id="rId20"/>
    <p:sldId id="301" r:id="rId21"/>
    <p:sldId id="304" r:id="rId22"/>
    <p:sldId id="302" r:id="rId23"/>
    <p:sldId id="30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F0DE8E2-45B0-4EB2-A8B6-FF1D86CFFA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4053947-044D-479B-8D59-E8005CA3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E8E2-45B0-4EB2-A8B6-FF1D86CFFA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3947-044D-479B-8D59-E8005CA3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E8E2-45B0-4EB2-A8B6-FF1D86CFFA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3947-044D-479B-8D59-E8005CA3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F0DE8E2-45B0-4EB2-A8B6-FF1D86CFFA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3947-044D-479B-8D59-E8005CA3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F0DE8E2-45B0-4EB2-A8B6-FF1D86CFFA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4053947-044D-479B-8D59-E8005CA3C11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F0DE8E2-45B0-4EB2-A8B6-FF1D86CFFA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4053947-044D-479B-8D59-E8005CA3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F0DE8E2-45B0-4EB2-A8B6-FF1D86CFFA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4053947-044D-479B-8D59-E8005CA3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E8E2-45B0-4EB2-A8B6-FF1D86CFFA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3947-044D-479B-8D59-E8005CA3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F0DE8E2-45B0-4EB2-A8B6-FF1D86CFFA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4053947-044D-479B-8D59-E8005CA3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F0DE8E2-45B0-4EB2-A8B6-FF1D86CFFA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4053947-044D-479B-8D59-E8005CA3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F0DE8E2-45B0-4EB2-A8B6-FF1D86CFFA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4053947-044D-479B-8D59-E8005CA3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F0DE8E2-45B0-4EB2-A8B6-FF1D86CFFA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4053947-044D-479B-8D59-E8005CA3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g-fotki.yandex.ru/get/13/olg1994.3/0_69ca_97a4f9e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837" y="1412776"/>
            <a:ext cx="7256077" cy="54452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002060"/>
                </a:solidFill>
              </a:rPr>
              <a:t>Споровые</a:t>
            </a:r>
            <a:endParaRPr lang="ru-RU" sz="8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blogasport.ru/wp-content/uploads/2011/07/Atmung_476x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646277" cy="5229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-243408"/>
            <a:ext cx="89644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200" b="1" i="1" dirty="0" smtClean="0">
                <a:solidFill>
                  <a:srgbClr val="002060"/>
                </a:solidFill>
              </a:rPr>
              <a:t>Дыхание</a:t>
            </a:r>
            <a:endParaRPr lang="ru-RU" sz="11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ukrboard.com.ua/imgs/board/2/69351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603" y="1412776"/>
            <a:ext cx="7260297" cy="54452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-243408"/>
            <a:ext cx="9143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200" b="1" i="1" dirty="0" smtClean="0">
                <a:solidFill>
                  <a:srgbClr val="002060"/>
                </a:solidFill>
              </a:rPr>
              <a:t>Питание</a:t>
            </a:r>
            <a:endParaRPr lang="ru-RU" sz="1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97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b="1" i="1" dirty="0" smtClean="0">
                <a:solidFill>
                  <a:srgbClr val="002060"/>
                </a:solidFill>
              </a:rPr>
              <a:t>Питание животных:</a:t>
            </a:r>
            <a:r>
              <a:rPr lang="ru-RU" sz="6600" b="1" i="1" dirty="0" smtClean="0">
                <a:solidFill>
                  <a:srgbClr val="FF0000"/>
                </a:solidFill>
              </a:rPr>
              <a:t/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/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>растительноядные  насекомоядные</a:t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>хищные</a:t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>всеядные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media.ru/articles/mon/iumk/files/COR_Biology_6/bio_1/image/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80920" cy="57584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-243408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i="1" dirty="0" smtClean="0">
                <a:solidFill>
                  <a:srgbClr val="002060"/>
                </a:solidFill>
              </a:rPr>
              <a:t>Питание растений</a:t>
            </a:r>
            <a:endParaRPr lang="ru-RU" sz="8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aswegoblog.files.wordpress.com/2012/07/growth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07647"/>
            <a:ext cx="4680520" cy="57503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-315416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002060"/>
                </a:solidFill>
              </a:rPr>
              <a:t>Рост</a:t>
            </a:r>
            <a:endParaRPr lang="ru-RU" sz="9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1zoom.ru/big2/19/131731-freder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776864" cy="53732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</a:rPr>
              <a:t>Размножение</a:t>
            </a:r>
            <a:r>
              <a:rPr lang="ru-RU" sz="4000" b="1" i="1" dirty="0" smtClean="0">
                <a:solidFill>
                  <a:srgbClr val="002060"/>
                </a:solidFill>
              </a:rPr>
              <a:t>- это свойство живых организмов производить потомство.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rgbClr val="002060"/>
                </a:solidFill>
              </a:rPr>
              <a:t>Старение и смерть</a:t>
            </a:r>
            <a:endParaRPr lang="ru-RU" sz="7200" b="1" i="1" dirty="0">
              <a:solidFill>
                <a:srgbClr val="002060"/>
              </a:solidFill>
            </a:endParaRPr>
          </a:p>
        </p:txBody>
      </p:sp>
      <p:pic>
        <p:nvPicPr>
          <p:cNvPr id="35844" name="Picture 4" descr="http://www.yuga.ru/media/tree__dofg2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204864"/>
            <a:ext cx="4536504" cy="4392488"/>
          </a:xfrm>
          <a:prstGeom prst="rect">
            <a:avLst/>
          </a:prstGeom>
          <a:noFill/>
        </p:spPr>
      </p:pic>
      <p:pic>
        <p:nvPicPr>
          <p:cNvPr id="35846" name="Picture 6" descr="http://www.mr-parkett.ru/upload/Image/fotostatei/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4067945" cy="4460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143375" y="188640"/>
            <a:ext cx="4876800" cy="6169298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</a:rPr>
              <a:t>А теперь проверим, как вы поняли, что такое живые организмы?</a:t>
            </a:r>
          </a:p>
        </p:txBody>
      </p:sp>
      <p:pic>
        <p:nvPicPr>
          <p:cNvPr id="25603" name="Содержимое 5" descr="top_faq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285875"/>
            <a:ext cx="4143375" cy="500062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34938" y="188641"/>
            <a:ext cx="8885237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Человек- часть живой природы.</a:t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>Докажите это!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 smtClean="0"/>
          </a:p>
        </p:txBody>
      </p:sp>
      <p:pic>
        <p:nvPicPr>
          <p:cNvPr id="16387" name="Содержимое 3" descr="25747205_1211722968_13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736" y="2852936"/>
            <a:ext cx="4752528" cy="3862189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irbiologii.ru/wp-content/uploads/2012/12/organizm_svoi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7272808" cy="49411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2809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Правильно!</a:t>
            </a:r>
          </a:p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Живые организмы: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oi37.tinypic.com/28l7t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7016"/>
            <a:ext cx="8016825" cy="53709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002060"/>
                </a:solidFill>
              </a:rPr>
              <a:t>Цветковые</a:t>
            </a:r>
            <a:endParaRPr lang="ru-RU" sz="9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Человек</a:t>
            </a:r>
            <a:r>
              <a:rPr lang="ru-RU" sz="4800" b="1" i="1" dirty="0" smtClean="0">
                <a:solidFill>
                  <a:srgbClr val="002060"/>
                </a:solidFill>
              </a:rPr>
              <a:t> как и любой  живой организм дышит, питается, растёт, размножается, стареет и умирает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3" name="Содержимое 4" descr="9edb1c76950f558c5cd113838b0cf1c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60800" y="260648"/>
            <a:ext cx="4511542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 rot="5400000">
            <a:off x="1097868" y="-837218"/>
            <a:ext cx="1656185" cy="3851922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Домашнее задание</a:t>
            </a:r>
          </a:p>
        </p:txBody>
      </p:sp>
      <p:pic>
        <p:nvPicPr>
          <p:cNvPr id="26627" name="Содержимое 4" descr="0_6d560_20ef05b4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86188" y="928688"/>
            <a:ext cx="5111750" cy="5430837"/>
          </a:xfrm>
        </p:spPr>
      </p:pic>
      <p:sp>
        <p:nvSpPr>
          <p:cNvPr id="26628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714625"/>
            <a:ext cx="3471863" cy="3857625"/>
          </a:xfrm>
        </p:spPr>
        <p:txBody>
          <a:bodyPr/>
          <a:lstStyle/>
          <a:p>
            <a:r>
              <a:rPr lang="ru-RU" sz="4400" i="1" dirty="0" smtClean="0">
                <a:solidFill>
                  <a:srgbClr val="002060"/>
                </a:solidFill>
              </a:rPr>
              <a:t>Учебник</a:t>
            </a:r>
          </a:p>
          <a:p>
            <a:r>
              <a:rPr lang="ru-RU" sz="4400" i="1" dirty="0" smtClean="0">
                <a:solidFill>
                  <a:srgbClr val="002060"/>
                </a:solidFill>
              </a:rPr>
              <a:t>§ 34, вопрос № 2 стр. 137</a:t>
            </a:r>
          </a:p>
          <a:p>
            <a:r>
              <a:rPr lang="ru-RU" sz="4400" i="1" dirty="0" smtClean="0">
                <a:solidFill>
                  <a:srgbClr val="002060"/>
                </a:solidFill>
              </a:rPr>
              <a:t>Объяснить опыт.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143000" y="642938"/>
            <a:ext cx="6742113" cy="30464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/>
            <a:r>
              <a:rPr lang="ru-RU" sz="9600" b="1" i="1">
                <a:latin typeface="Comic Sans MS" pitchFamily="66" charset="0"/>
              </a:rPr>
              <a:t>Спасибо за работу!</a:t>
            </a:r>
          </a:p>
        </p:txBody>
      </p:sp>
      <p:pic>
        <p:nvPicPr>
          <p:cNvPr id="34819" name="Picture 3" descr="C:\Documents and Settings\Ксения.BDAE8ACF7170457\Мои документы\Мои рисунки\0_5f86b_db328b6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4217988"/>
            <a:ext cx="3857625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745682"/>
          </a:xfrm>
        </p:spPr>
        <p:txBody>
          <a:bodyPr/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4821" name="Содержимое 4"/>
          <p:cNvSpPr>
            <a:spLocks noGrp="1"/>
          </p:cNvSpPr>
          <p:nvPr>
            <p:ph idx="1"/>
          </p:nvPr>
        </p:nvSpPr>
        <p:spPr>
          <a:xfrm>
            <a:off x="1547664" y="4005064"/>
            <a:ext cx="7211144" cy="230572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9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857625" y="928688"/>
            <a:ext cx="4733925" cy="5326062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Monotype Corsiva" pitchFamily="66" charset="0"/>
              </a:rPr>
              <a:t>Презентацию подготовила :</a:t>
            </a:r>
            <a:br>
              <a:rPr lang="ru-RU" sz="40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Monotype Corsiva" pitchFamily="66" charset="0"/>
              </a:rPr>
              <a:t>учитель географии ГБС(К)</a:t>
            </a:r>
            <a:r>
              <a:rPr lang="ru-RU" sz="4000" i="1" dirty="0" err="1" smtClean="0">
                <a:solidFill>
                  <a:srgbClr val="FF0000"/>
                </a:solidFill>
                <a:latin typeface="Monotype Corsiva" pitchFamily="66" charset="0"/>
              </a:rPr>
              <a:t>ОУшколы</a:t>
            </a:r>
            <a:r>
              <a:rPr lang="ru-RU" sz="4000" i="1" dirty="0" smtClean="0">
                <a:solidFill>
                  <a:srgbClr val="FF0000"/>
                </a:solidFill>
                <a:latin typeface="Monotype Corsiva" pitchFamily="66" charset="0"/>
              </a:rPr>
              <a:t> № 609</a:t>
            </a:r>
            <a:br>
              <a:rPr lang="ru-RU" sz="40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Monotype Corsiva" pitchFamily="66" charset="0"/>
              </a:rPr>
              <a:t>г.Санкт-Петербурга</a:t>
            </a:r>
            <a:br>
              <a:rPr lang="ru-RU" sz="40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Monotype Corsiva" pitchFamily="66" charset="0"/>
              </a:rPr>
              <a:t>Симонова Ксения Леонидовна</a:t>
            </a:r>
          </a:p>
        </p:txBody>
      </p:sp>
      <p:pic>
        <p:nvPicPr>
          <p:cNvPr id="28675" name="Содержимое 3" descr="0ec61dcebce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14500"/>
            <a:ext cx="3865563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86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tippinthescales.files.wordpress.com/2007/04/mushroom-plat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753560" cy="56612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-24340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002060"/>
                </a:solidFill>
              </a:rPr>
              <a:t>Грибы</a:t>
            </a:r>
            <a:endParaRPr lang="ru-RU" sz="9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0" b="1" i="1" dirty="0" smtClean="0">
                <a:solidFill>
                  <a:srgbClr val="002060"/>
                </a:solidFill>
              </a:rPr>
              <a:t>Животные:</a:t>
            </a:r>
          </a:p>
          <a:p>
            <a:r>
              <a:rPr lang="ru-RU" sz="9600" b="1" i="1" dirty="0" smtClean="0">
                <a:solidFill>
                  <a:srgbClr val="002060"/>
                </a:solidFill>
              </a:rPr>
              <a:t>Беспозвоночные</a:t>
            </a:r>
            <a:endParaRPr lang="ru-RU" sz="11000" b="1" i="1" dirty="0" smtClean="0">
              <a:solidFill>
                <a:srgbClr val="002060"/>
              </a:solidFill>
            </a:endParaRPr>
          </a:p>
          <a:p>
            <a:r>
              <a:rPr lang="ru-RU" sz="8800" b="1" i="1" dirty="0" smtClean="0">
                <a:solidFill>
                  <a:srgbClr val="002060"/>
                </a:solidFill>
              </a:rPr>
              <a:t>Позвоночные</a:t>
            </a:r>
            <a:endParaRPr lang="ru-RU" sz="8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lifeplanet.org/uploads/images/classify/invertebrat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317432" cy="59492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-38742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002060"/>
                </a:solidFill>
              </a:rPr>
              <a:t>Беспозвоночные</a:t>
            </a:r>
            <a:endParaRPr lang="ru-RU" sz="8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zagruzon.clan.su/_nw/1/25548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03" y="1124744"/>
            <a:ext cx="9057997" cy="57332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-387424"/>
            <a:ext cx="91439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b="1" i="1" dirty="0" smtClean="0">
                <a:solidFill>
                  <a:srgbClr val="002060"/>
                </a:solidFill>
              </a:rPr>
              <a:t>Позвоночные</a:t>
            </a:r>
            <a:endParaRPr lang="ru-RU" sz="11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585442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Все хотят жить….</a:t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> А что для этого нужно?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u="sng" dirty="0" smtClean="0"/>
          </a:p>
          <a:p>
            <a:endParaRPr lang="ru-RU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56992"/>
            <a:ext cx="6408712" cy="28803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Обмен веществ –</a:t>
            </a:r>
          </a:p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 главное условие жизни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pic>
        <p:nvPicPr>
          <p:cNvPr id="5" name="Picture 96" descr="AG00315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4068" y="4143380"/>
            <a:ext cx="177224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1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3060848" y="1052735"/>
            <a:ext cx="72008" cy="4968551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2627784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Все живые организмы способны к обмену веществ с окружающей средой, поглощая вещества, необходимые для питания, и выделяя продукты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жизне-деятельности</a:t>
            </a:r>
            <a:r>
              <a:rPr lang="ru-RU" sz="2800" b="1" i="1" dirty="0" smtClean="0">
                <a:solidFill>
                  <a:srgbClr val="002060"/>
                </a:solidFill>
              </a:rPr>
              <a:t>.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1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Обмен веществ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  <p:controls>
      <p:control spid="34818" r:id="rId2" imgW="6047619" imgH="5831657"/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88640"/>
            <a:ext cx="5652120" cy="6669360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Какие свойства живых организмов вы знаете?</a:t>
            </a:r>
          </a:p>
        </p:txBody>
      </p:sp>
      <p:pic>
        <p:nvPicPr>
          <p:cNvPr id="27651" name="Содержимое 3" descr="221058_70055-700x5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512" y="404664"/>
            <a:ext cx="3713163" cy="40005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1862</TotalTime>
  <Words>134</Words>
  <Application>Microsoft Office PowerPoint</Application>
  <PresentationFormat>Экран (4:3)</PresentationFormat>
  <Paragraphs>33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Все хотят жить….  А что для этого нужно?</vt:lpstr>
      <vt:lpstr>Слайд 8</vt:lpstr>
      <vt:lpstr>Какие свойства живых организмов вы знаете?</vt:lpstr>
      <vt:lpstr>Слайд 10</vt:lpstr>
      <vt:lpstr>Слайд 11</vt:lpstr>
      <vt:lpstr>Питание животных:  растительноядные  насекомоядные хищные всеядные</vt:lpstr>
      <vt:lpstr>Слайд 13</vt:lpstr>
      <vt:lpstr>Слайд 14</vt:lpstr>
      <vt:lpstr>Слайд 15</vt:lpstr>
      <vt:lpstr>Старение и смерть</vt:lpstr>
      <vt:lpstr>А теперь проверим, как вы поняли, что такое живые организмы?</vt:lpstr>
      <vt:lpstr>Человек- часть живой природы. Докажите это! </vt:lpstr>
      <vt:lpstr>Слайд 19</vt:lpstr>
      <vt:lpstr>Слайд 20</vt:lpstr>
      <vt:lpstr>Домашнее задание</vt:lpstr>
      <vt:lpstr>Слайд 22</vt:lpstr>
      <vt:lpstr>Презентацию подготовила : учитель географии ГБС(К)ОУшколы № 609 г.Санкт-Петербурга Симонова Ксения Леонидовна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Организм и его свойства</dc:title>
  <dc:creator>Ксения Симонова</dc:creator>
  <cp:lastModifiedBy>Dasha</cp:lastModifiedBy>
  <cp:revision>78</cp:revision>
  <dcterms:created xsi:type="dcterms:W3CDTF">2013-02-24T07:20:25Z</dcterms:created>
  <dcterms:modified xsi:type="dcterms:W3CDTF">2013-05-07T14:55:10Z</dcterms:modified>
</cp:coreProperties>
</file>