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66" r:id="rId3"/>
    <p:sldId id="274" r:id="rId4"/>
    <p:sldId id="276" r:id="rId5"/>
    <p:sldId id="277" r:id="rId6"/>
    <p:sldId id="278" r:id="rId7"/>
    <p:sldId id="260" r:id="rId8"/>
    <p:sldId id="267" r:id="rId9"/>
    <p:sldId id="268" r:id="rId10"/>
    <p:sldId id="269" r:id="rId11"/>
    <p:sldId id="286" r:id="rId12"/>
    <p:sldId id="271" r:id="rId13"/>
    <p:sldId id="272" r:id="rId14"/>
    <p:sldId id="273" r:id="rId15"/>
    <p:sldId id="262" r:id="rId16"/>
    <p:sldId id="279" r:id="rId17"/>
    <p:sldId id="281" r:id="rId18"/>
    <p:sldId id="282" r:id="rId19"/>
    <p:sldId id="283" r:id="rId20"/>
    <p:sldId id="265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юша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33CC33"/>
    <a:srgbClr val="7DFF73"/>
    <a:srgbClr val="80F2CF"/>
    <a:srgbClr val="C6EA42"/>
    <a:srgbClr val="EE12B4"/>
    <a:srgbClr val="1230AE"/>
    <a:srgbClr val="F0D5D4"/>
    <a:srgbClr val="FEFE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tochki-doma.ru/stihi-pro-vremena-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5786" y="2357430"/>
            <a:ext cx="5609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7200" b="1" i="1" dirty="0" smtClean="0">
                <a:solidFill>
                  <a:srgbClr val="A1850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7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642918"/>
            <a:ext cx="47951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к уроку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«Ознакомление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окружающим миром»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929066"/>
            <a:ext cx="4071966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специальное (коррекционное) образовательное учреждение для обучающихся воспитанников с ограниченными возможностями здоровья, специальная коррекционная  школа-интернат 7 вида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Московская область, г.Павловский Посад.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Трухачёва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714357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85728"/>
            <a:ext cx="35719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0"/>
            <a:ext cx="4440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Февраль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00174"/>
            <a:ext cx="66437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14480" y="4929198"/>
            <a:ext cx="5786478" cy="1569660"/>
          </a:xfrm>
          <a:prstGeom prst="rect">
            <a:avLst/>
          </a:prstGeom>
          <a:solidFill>
            <a:schemeClr val="bg1"/>
          </a:solidFill>
        </p:spPr>
        <p:txBody>
          <a:bodyPr wrap="square" numCol="2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Ходит грозный Вьюговей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снежной шапке до  бровей.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Даже волк,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разбойник-волк,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Испугался и примолк.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D5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Юный лес, в зелёный дым одетый,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Тёплых гроз нетерпеливо ждёт;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весны дыханием согрето,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кругом и любит и поёт.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928802"/>
            <a:ext cx="42862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14480" y="0"/>
            <a:ext cx="5929354" cy="1323439"/>
          </a:xfrm>
          <a:prstGeom prst="rect">
            <a:avLst/>
          </a:prstGeom>
          <a:solidFill>
            <a:srgbClr val="F0D5D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80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5011341"/>
            <a:ext cx="50591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Юный лес, в зелёный дым одетый,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Тёплых гроз нетерпеливо ждёт;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весны дыханием согрето,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кругом и любит и поёт.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D5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МАРТ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3108" y="0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500174"/>
            <a:ext cx="4572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Замер лес в прозрачной дымке,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деревьях тают льдинки.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веток падает капель,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слышна синицы трель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429720" cy="6858000"/>
          </a:xfrm>
          <a:prstGeom prst="rect">
            <a:avLst/>
          </a:prstGeom>
          <a:solidFill>
            <a:srgbClr val="F0D5D4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4364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Снег сошел. Запахло прелью.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Прокатился в небе гром.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Муравьи под старой елью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Всем семейством строят 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0"/>
            <a:ext cx="8429684" cy="121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children_0133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143248"/>
            <a:ext cx="40957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4643438" y="857232"/>
            <a:ext cx="4214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Галдят грачи на дереве,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Гремят грузовики.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Весна, весна на улице,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Весенние деньки!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Тут прохожим не пройти: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Тут веревка на пути.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Хором девочки считают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Десять раз по десяти.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Это с нашего двора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Чемпионы, мастера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Носят прыгалки в кармане,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Скачут с самого утра.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D5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54932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Дружно лопаются почки,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Распускаются листочки.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траве роса дрожит,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Лось за радугой бежит.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285728"/>
            <a:ext cx="29418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 descr="children_0120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1500174"/>
            <a:ext cx="257969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4714884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Весна, весна на улице,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Весенние деньки!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книжками, с тетрадками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Идут ученики.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9286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1571612"/>
            <a:ext cx="5786478" cy="3908762"/>
          </a:xfrm>
          <a:prstGeom prst="rect">
            <a:avLst/>
          </a:prstGeom>
          <a:solidFill>
            <a:srgbClr val="9CFB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солнца! Сколько света!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зелени кругом!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это? Это ЛЕТО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Наконец  спешит к нам в дом.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1714488"/>
            <a:ext cx="4071966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Пришёл июнь.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"Июнь! Июнь!"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саду щебечут птицы.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одуванчик только дунь -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весь он разлетится.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4" y="1357298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цветущую полянку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Шмель явился спозаранку.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Ищет розовую кашку,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Наполняет мёдом чашку.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40" y="3714752"/>
            <a:ext cx="31726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sz="8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876"/>
            <a:ext cx="228598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500175"/>
            <a:ext cx="4429124" cy="16004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Сенокос идёт в июле, 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Где-то гром ворчит порой, 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готов покинуть улей 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Молодой пчелиный рой. </a:t>
            </a:r>
          </a:p>
          <a:p>
            <a:pPr lvl="1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71868" y="1500174"/>
            <a:ext cx="4143404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Ветерок качает липку, 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Достаёт Кузнечик скрипку. 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заката, дотемна </a:t>
            </a:r>
          </a:p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музыка слышна.</a:t>
            </a:r>
          </a:p>
        </p:txBody>
      </p:sp>
      <p:sp>
        <p:nvSpPr>
          <p:cNvPr id="7" name="Овал 6"/>
          <p:cNvSpPr/>
          <p:nvPr/>
        </p:nvSpPr>
        <p:spPr>
          <a:xfrm>
            <a:off x="1285852" y="285728"/>
            <a:ext cx="6643734" cy="1214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85728"/>
            <a:ext cx="25918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Июль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71480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71736" y="285728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143504" y="642919"/>
            <a:ext cx="3214694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Собираем в августе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Урожай плодов.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людям радости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всех трудов.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Солнце над просторными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Нивами стоит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подсолнух зёрнами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Чёрными набит.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43051"/>
            <a:ext cx="9144000" cy="4893647"/>
          </a:xfrm>
          <a:prstGeom prst="rect">
            <a:avLst/>
          </a:prstGeom>
          <a:solidFill>
            <a:srgbClr val="FFCC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Придумала мать дочерям имена,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Вот Лето и Осень, Зима и Весна.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Приходит Весна – зеленеют леса,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птичьи повсюду звенят голоса.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Лето пришло – всё под солнцем цветёт,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спелые ягоды просятся в рот.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Нам щедрая Осень приносит плоды,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Дают урожаи поля и сады.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Зима засыпает снегами поля.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Зимой отдыхает и дремлет земля.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9600" b="1" i="1" dirty="0" smtClean="0">
                <a:solidFill>
                  <a:srgbClr val="A1850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9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D5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28604"/>
            <a:ext cx="507209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9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600" b="1" i="1" dirty="0" smtClean="0">
                <a:solidFill>
                  <a:srgbClr val="EE12B4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600" b="1" i="1" dirty="0" smtClean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b="1" i="1" dirty="0">
              <a:solidFill>
                <a:srgbClr val="1230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571612"/>
            <a:ext cx="2099421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Висит за окошком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Кулёк ледяной,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полон капели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пахнет весной.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1857364"/>
            <a:ext cx="31540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ней кораблики пускает,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уходят холода.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Жаль только, мамы отпускают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Туда побегать не всегда!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071810"/>
            <a:ext cx="3427092" cy="193899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Подходила - грохотала.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Стрелы на поле метала.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казалось - шла с бедой,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Оказалось - шла с водой.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Подошла да пролилась -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Вдоволь пашня напилась!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71876"/>
            <a:ext cx="356463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 лесами, над рекой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Семицветный мост дугой.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б мог я встать на мост -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б достал рукой до звёзд!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1928802"/>
            <a:ext cx="2515304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Раскалённая стрела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Дуб свалила у села.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5286388"/>
            <a:ext cx="2244076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Целый день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Играют в прятки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ветром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Рыжие заплатки.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785918" y="5286388"/>
            <a:ext cx="2928958" cy="1323439"/>
          </a:xfrm>
          <a:prstGeom prst="rect">
            <a:avLst/>
          </a:prstGeom>
          <a:solidFill>
            <a:srgbClr val="80F2CF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Странная звёздочка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неба упала.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на ладошку легла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пропала.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57158" y="1285860"/>
            <a:ext cx="200026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929322" y="1643050"/>
            <a:ext cx="2428892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857752" y="3357562"/>
            <a:ext cx="3357586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28662" y="3429000"/>
            <a:ext cx="2928958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786050" y="1643050"/>
            <a:ext cx="250033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4572000" y="5143512"/>
            <a:ext cx="2571768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1857356" y="5286388"/>
            <a:ext cx="1595442" cy="128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D5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http://detochki-doma.ru/stihi-pro-vremena-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goda/#ixzz2SUM5Z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14338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http://detochki-doma.ru/stihi-pro-vremena-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goda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/#ixzz2SUL4Z73n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428736"/>
            <a:ext cx="5766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1078" y="642918"/>
            <a:ext cx="4057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Использованы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572527" cy="6215106"/>
          </a:xfrm>
          <a:prstGeom prst="rect">
            <a:avLst/>
          </a:prstGeom>
          <a:solidFill>
            <a:srgbClr val="FFFB65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0298" y="714356"/>
            <a:ext cx="4268476" cy="1446550"/>
          </a:xfrm>
          <a:prstGeom prst="rect">
            <a:avLst/>
          </a:prstGeom>
          <a:noFill/>
          <a:ln w="76200">
            <a:noFill/>
          </a:ln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285992"/>
            <a:ext cx="67151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Пусты поля, мокнет земля,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Дождь поливает,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Когда это бывает?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714884"/>
            <a:ext cx="614366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Пришла без красок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без кисти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перекрасила все листья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4" y="428604"/>
            <a:ext cx="3286148" cy="830997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rgbClr val="EE1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480"/>
            <a:ext cx="42148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58" y="1643050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Опустел колхозный сад,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Паутинки вдаль летят,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на южный край земли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Потянулись журавли.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Распахнулись двери школ.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 за месяц к нам пришел</a:t>
            </a:r>
            <a:endParaRPr lang="ru-RU" sz="2400" dirty="0"/>
          </a:p>
        </p:txBody>
      </p:sp>
      <p:pic>
        <p:nvPicPr>
          <p:cNvPr id="6" name="Рисунок 7" descr="children_0127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4214818"/>
            <a:ext cx="1714513" cy="210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4357718" cy="2308324"/>
          </a:xfrm>
          <a:prstGeom prst="rect">
            <a:avLst/>
          </a:prstGeom>
          <a:solidFill>
            <a:srgbClr val="FEFEDA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мрачней лицо природы: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Почернели огороды,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Оголяются леса,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Молкнут птичьи голоса,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Мишка в спячку завалился.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 за месяц к нам явился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928670"/>
            <a:ext cx="3857620" cy="1107996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rgbClr val="EE12B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Октябрь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857496"/>
            <a:ext cx="64294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3500462" cy="830997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rgbClr val="EE1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714488"/>
            <a:ext cx="8072494" cy="471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4810" y="357166"/>
            <a:ext cx="4572000" cy="2308324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 чёрно-белым стало: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Падает то дождь, то снег.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ещё похолодало —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Льдом сковало воды рек.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Мёрзнет в поле озимь ржи.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 за месяц, подскажи?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5984" y="642918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500306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Запорошила дорожки,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Разукрасила окошки.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Радость детям подарила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на санках прокатила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4143380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743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endParaRPr lang="ru-RU" b="1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786050" y="1500174"/>
            <a:ext cx="400052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Стынут ветви у берез,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утрам трещит мороз.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Ну а мишке все равно -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 в берлоге спит давно.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0"/>
            <a:ext cx="43710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</a:rPr>
              <a:t>Декабрь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572140"/>
            <a:ext cx="952500" cy="952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3500438"/>
            <a:ext cx="952500" cy="952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000240"/>
            <a:ext cx="952500" cy="952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214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</a:rPr>
              <a:t>Январь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000372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15206" y="528638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929190" y="1357298"/>
            <a:ext cx="378621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Замело в лесу пригорки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овражки замело.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Зайка выскочил из норки-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Тихо. Холодно. Бело…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214950"/>
            <a:ext cx="4286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Пусть Снегурочка с Дедом Морозом</a:t>
            </a:r>
            <a:b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Из волшебного леса придут,</a:t>
            </a:r>
            <a:b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 побольше волшебных подарков </a:t>
            </a:r>
            <a:b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 новогоднюю ночь принесут.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500174"/>
            <a:ext cx="25003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57166"/>
            <a:ext cx="952500" cy="952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357166"/>
            <a:ext cx="952500" cy="952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806</Words>
  <Application>Microsoft Office PowerPoint</Application>
  <PresentationFormat>Экран (4:3)</PresentationFormat>
  <Paragraphs>183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Танюша</cp:lastModifiedBy>
  <cp:revision>82</cp:revision>
  <dcterms:created xsi:type="dcterms:W3CDTF">2013-05-05T10:32:48Z</dcterms:created>
  <dcterms:modified xsi:type="dcterms:W3CDTF">2013-05-10T17:12:15Z</dcterms:modified>
</cp:coreProperties>
</file>