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3075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307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/>
          </a:p>
        </p:txBody>
      </p:sp>
      <p:pic>
        <p:nvPicPr>
          <p:cNvPr id="3077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90" name="Picture 42" descr="A:\minispir.GIF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2091" name="Picture 43" descr="A:\minispir.GIF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209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14.10.2012</a:t>
            </a:fld>
            <a:endParaRPr lang="ru-RU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Картинки\Предметы\IM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7858180" cy="1222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ligraph" pitchFamily="2" charset="0"/>
              </a:rPr>
              <a:t>Тема урока: «Что необходимо знать, изучая физические явления»</a:t>
            </a:r>
            <a:endParaRPr lang="ru-RU" dirty="0">
              <a:solidFill>
                <a:schemeClr val="bg1"/>
              </a:solidFill>
              <a:latin typeface="Calligrap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762380"/>
          </a:xfrm>
        </p:spPr>
        <p:txBody>
          <a:bodyPr/>
          <a:lstStyle/>
          <a:p>
            <a:r>
              <a:rPr lang="ru-RU" sz="3200" dirty="0" smtClean="0"/>
              <a:t>- это явления, которые возникают при появлении, существовании, движении и взаимодействии электрических зарядов (электрический ток, телеграфирование, молния при грозе).</a:t>
            </a:r>
            <a:endParaRPr lang="ru-RU" sz="3200" dirty="0"/>
          </a:p>
        </p:txBody>
      </p:sp>
      <p:pic>
        <p:nvPicPr>
          <p:cNvPr id="4" name="Picture 11" descr="050221statichair9to[1]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4071942"/>
            <a:ext cx="2014121" cy="2449512"/>
          </a:xfrm>
          <a:noFill/>
        </p:spPr>
      </p:pic>
      <p:pic>
        <p:nvPicPr>
          <p:cNvPr id="2050" name="Picture 2" descr="http://www.vcsc.k12.in.us/lincoln/essci/query/Light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143380"/>
            <a:ext cx="2289322" cy="2400416"/>
          </a:xfrm>
          <a:prstGeom prst="rect">
            <a:avLst/>
          </a:prstGeom>
          <a:noFill/>
        </p:spPr>
      </p:pic>
      <p:pic>
        <p:nvPicPr>
          <p:cNvPr id="2052" name="Picture 4" descr="http://www.libo.ru/uploads/posts/2009-11/1257325043_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2395325" cy="19399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214290"/>
            <a:ext cx="8089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Электрические явления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3833818"/>
          </a:xfrm>
        </p:spPr>
        <p:txBody>
          <a:bodyPr/>
          <a:lstStyle/>
          <a:p>
            <a:r>
              <a:rPr lang="ru-RU" sz="3200" dirty="0" smtClean="0"/>
              <a:t>- это явления, связанные с возникновением у физических тел магнитных свойств (притяжение магнитом железных предметов, поворот стрелки компаса на север).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839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Магнитные явления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www.znaika-club.com.ua/upload/Image/excurs/Magnitizm/tutyl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29066"/>
            <a:ext cx="3428991" cy="2571743"/>
          </a:xfrm>
          <a:prstGeom prst="rect">
            <a:avLst/>
          </a:prstGeom>
          <a:noFill/>
        </p:spPr>
      </p:pic>
      <p:pic>
        <p:nvPicPr>
          <p:cNvPr id="1028" name="Picture 4" descr="http://psd.tutsplus.com/tutorials/10_GoldenCompass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912545"/>
            <a:ext cx="3357586" cy="2581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640513" algn="l"/>
              </a:tabLst>
            </a:pPr>
            <a:r>
              <a:rPr lang="ru-RU" sz="3600" dirty="0" smtClean="0"/>
              <a:t>Вопросы для закрепления: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явления относятся к физическим: радуга, пожелтение листьев, падение капель дождя </a:t>
            </a:r>
          </a:p>
          <a:p>
            <a:pPr lvl="0"/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явления относятся к механическим: полет воробья, солнечное затмение, горение лампочки</a:t>
            </a:r>
          </a:p>
          <a:p>
            <a:pPr lvl="0"/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явления относятся к тепловым: бросок камня, работа компьютера, плавление металла</a:t>
            </a:r>
          </a:p>
          <a:p>
            <a:pPr lvl="0"/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явления относятся к световым: изображение человека в зеркале, свечение Луны, падение тел</a:t>
            </a:r>
          </a:p>
          <a:p>
            <a:pPr lvl="0"/>
            <a:r>
              <a:rPr lang="ru-RU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явления относятся к электрическим: молния, работа телевизора, катание на велосипеде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www.rea.ru/UserFiles/demkin/%D0%BA%D0%B0%D1%80%D1%82%D0%B8%D0%BD%D0%BA%D0%B8/2012/%D0%B2%D0%BE%D0%BF%D1%80%D0%BE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1203243" cy="136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Домашнее задание: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§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задание на стр. 55.</a:t>
            </a:r>
            <a:endParaRPr lang="ru-RU" dirty="0"/>
          </a:p>
        </p:txBody>
      </p:sp>
      <p:pic>
        <p:nvPicPr>
          <p:cNvPr id="24578" name="Picture 2" descr="http://childrensbook.narod.ru/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426252"/>
            <a:ext cx="3019408" cy="3193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620000" cy="41148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урока: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познакомить с физическими явлениями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усвоить различные виды физических явлений.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mrcpk.marsu.ru/works_iso/2007-11-12-nmcpo_yost/chistyakova/images/Teac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302610"/>
            <a:ext cx="1952630" cy="3274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493024" cy="5572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/>
              <a:t>Фи́зика</a:t>
            </a:r>
            <a:r>
              <a:rPr lang="ru-RU" sz="3600" dirty="0" smtClean="0"/>
              <a:t> (от </a:t>
            </a:r>
            <a:r>
              <a:rPr lang="ru-RU" sz="3600" dirty="0" err="1" smtClean="0"/>
              <a:t>др.-греч</a:t>
            </a:r>
            <a:r>
              <a:rPr lang="ru-RU" sz="3600" dirty="0" smtClean="0"/>
              <a:t>. </a:t>
            </a:r>
            <a:r>
              <a:rPr lang="ru-RU" sz="3600" dirty="0" err="1"/>
              <a:t>φύσις</a:t>
            </a:r>
            <a:r>
              <a:rPr lang="ru-RU" sz="3600" dirty="0" err="1" smtClean="0"/>
              <a:t> </a:t>
            </a:r>
            <a:r>
              <a:rPr lang="ru-RU" sz="3600" dirty="0" smtClean="0"/>
              <a:t>«природа») — область естествознания, наука, изучающая закономерности, определяющие структуру и эволюцию материального мира.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Термин «физика» впервые появился в сочинениях одного из величайших мыслителей древности — Аристотеля, жившего в IV веке до нашей эры.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fs.homegate.ru/file/1407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929198"/>
            <a:ext cx="1765269" cy="176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4976826"/>
          </a:xfrm>
        </p:spPr>
        <p:txBody>
          <a:bodyPr/>
          <a:lstStyle/>
          <a:p>
            <a:r>
              <a:rPr lang="ru-RU" b="1" dirty="0" smtClean="0"/>
              <a:t>Физические явления </a:t>
            </a:r>
            <a:r>
              <a:rPr lang="ru-RU" dirty="0" smtClean="0"/>
              <a:t>–это явления, при которых не происходит превращений одних веществ в другие.</a:t>
            </a:r>
            <a:endParaRPr lang="ru-RU" dirty="0"/>
          </a:p>
        </p:txBody>
      </p:sp>
      <p:pic>
        <p:nvPicPr>
          <p:cNvPr id="8194" name="Picture 2" descr="http://900igr.net/datai/priroda/5-JAvlenija-1.files/0001-001-Fizicheskie-javlenija-v-prir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1461345" cy="1095346"/>
          </a:xfrm>
          <a:prstGeom prst="rect">
            <a:avLst/>
          </a:prstGeom>
          <a:noFill/>
        </p:spPr>
      </p:pic>
      <p:pic>
        <p:nvPicPr>
          <p:cNvPr id="8196" name="Picture 4" descr="http://juliya4.narod.ru/Oboi/Kosmos/0031.jpg"/>
          <p:cNvPicPr>
            <a:picLocks noChangeAspect="1" noChangeArrowheads="1"/>
          </p:cNvPicPr>
          <p:nvPr/>
        </p:nvPicPr>
        <p:blipFill>
          <a:blip r:embed="rId3" cstate="print"/>
          <a:srcRect b="8623"/>
          <a:stretch>
            <a:fillRect/>
          </a:stretch>
        </p:blipFill>
        <p:spPr bwMode="auto">
          <a:xfrm>
            <a:off x="7000892" y="428604"/>
            <a:ext cx="1500197" cy="1112922"/>
          </a:xfrm>
          <a:prstGeom prst="rect">
            <a:avLst/>
          </a:prstGeom>
          <a:noFill/>
        </p:spPr>
      </p:pic>
      <p:pic>
        <p:nvPicPr>
          <p:cNvPr id="8198" name="Picture 6" descr="http://shkola.tsu.ru/upload/blog/f4c/pp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1500198" cy="173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428868"/>
            <a:ext cx="5472122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Физические явления</a:t>
            </a:r>
            <a:endParaRPr lang="ru-RU" dirty="0"/>
          </a:p>
        </p:txBody>
      </p:sp>
      <p:sp>
        <p:nvSpPr>
          <p:cNvPr id="4" name="Капля 3"/>
          <p:cNvSpPr/>
          <p:nvPr/>
        </p:nvSpPr>
        <p:spPr bwMode="auto">
          <a:xfrm>
            <a:off x="1000100" y="642918"/>
            <a:ext cx="2286016" cy="1428760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Механические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sp>
        <p:nvSpPr>
          <p:cNvPr id="5" name="Капля 4"/>
          <p:cNvSpPr/>
          <p:nvPr/>
        </p:nvSpPr>
        <p:spPr bwMode="auto">
          <a:xfrm flipH="1">
            <a:off x="6429388" y="4643446"/>
            <a:ext cx="2286016" cy="1428760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Магнитные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sp>
        <p:nvSpPr>
          <p:cNvPr id="6" name="Капля 5"/>
          <p:cNvSpPr/>
          <p:nvPr/>
        </p:nvSpPr>
        <p:spPr bwMode="auto">
          <a:xfrm>
            <a:off x="3571868" y="4643446"/>
            <a:ext cx="2500330" cy="1428760"/>
          </a:xfrm>
          <a:prstGeom prst="teardrop">
            <a:avLst>
              <a:gd name="adj" fmla="val 743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Электрические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sp>
        <p:nvSpPr>
          <p:cNvPr id="7" name="Капля 6"/>
          <p:cNvSpPr/>
          <p:nvPr/>
        </p:nvSpPr>
        <p:spPr bwMode="auto">
          <a:xfrm>
            <a:off x="3643306" y="500042"/>
            <a:ext cx="2286016" cy="1428760"/>
          </a:xfrm>
          <a:prstGeom prst="teardrop">
            <a:avLst>
              <a:gd name="adj" fmla="val 720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Звуковые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sp>
        <p:nvSpPr>
          <p:cNvPr id="8" name="Капля 7"/>
          <p:cNvSpPr/>
          <p:nvPr/>
        </p:nvSpPr>
        <p:spPr bwMode="auto">
          <a:xfrm flipH="1">
            <a:off x="6357950" y="642918"/>
            <a:ext cx="2428892" cy="1428760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Световые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sp>
        <p:nvSpPr>
          <p:cNvPr id="9" name="Капля 8"/>
          <p:cNvSpPr/>
          <p:nvPr/>
        </p:nvSpPr>
        <p:spPr bwMode="auto">
          <a:xfrm>
            <a:off x="1071538" y="4572008"/>
            <a:ext cx="2286016" cy="1428760"/>
          </a:xfrm>
          <a:prstGeom prst="teardro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Тепловые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явления</a:t>
            </a:r>
          </a:p>
        </p:txBody>
      </p:sp>
      <p:cxnSp>
        <p:nvCxnSpPr>
          <p:cNvPr id="11" name="Прямая со стрелкой 10"/>
          <p:cNvCxnSpPr>
            <a:stCxn id="4" idx="2"/>
            <a:endCxn id="2" idx="0"/>
          </p:cNvCxnSpPr>
          <p:nvPr/>
        </p:nvCxnSpPr>
        <p:spPr bwMode="auto">
          <a:xfrm rot="16200000" flipH="1">
            <a:off x="3296824" y="917961"/>
            <a:ext cx="357190" cy="266462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2"/>
            <a:endCxn id="2" idx="0"/>
          </p:cNvCxnSpPr>
          <p:nvPr/>
        </p:nvCxnSpPr>
        <p:spPr bwMode="auto">
          <a:xfrm rot="5400000">
            <a:off x="6011469" y="867941"/>
            <a:ext cx="357190" cy="27646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2" idx="0"/>
          </p:cNvCxnSpPr>
          <p:nvPr/>
        </p:nvCxnSpPr>
        <p:spPr bwMode="auto">
          <a:xfrm rot="16200000" flipH="1">
            <a:off x="4546989" y="2168126"/>
            <a:ext cx="500066" cy="214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6"/>
            <a:endCxn id="2" idx="2"/>
          </p:cNvCxnSpPr>
          <p:nvPr/>
        </p:nvCxnSpPr>
        <p:spPr bwMode="auto">
          <a:xfrm rot="5400000" flipH="1" flipV="1">
            <a:off x="3189667" y="2953945"/>
            <a:ext cx="642942" cy="25931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6"/>
            <a:endCxn id="2" idx="2"/>
          </p:cNvCxnSpPr>
          <p:nvPr/>
        </p:nvCxnSpPr>
        <p:spPr bwMode="auto">
          <a:xfrm rot="16200000" flipV="1">
            <a:off x="4457692" y="4279105"/>
            <a:ext cx="714380" cy="143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6"/>
            <a:endCxn id="2" idx="2"/>
          </p:cNvCxnSpPr>
          <p:nvPr/>
        </p:nvCxnSpPr>
        <p:spPr bwMode="auto">
          <a:xfrm rot="16200000" flipV="1">
            <a:off x="5832874" y="2903923"/>
            <a:ext cx="714380" cy="27646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2119306"/>
          </a:xfrm>
        </p:spPr>
        <p:txBody>
          <a:bodyPr/>
          <a:lstStyle/>
          <a:p>
            <a:r>
              <a:rPr lang="ru-RU" sz="3200" b="1" dirty="0" smtClean="0"/>
              <a:t>Механические явления</a:t>
            </a:r>
            <a:r>
              <a:rPr lang="ru-RU" sz="3200" dirty="0" smtClean="0"/>
              <a:t> – это явления, которые происходят с физическими телами при их движении относительно друг друга.</a:t>
            </a:r>
            <a:endParaRPr lang="ru-RU" sz="3200" dirty="0"/>
          </a:p>
        </p:txBody>
      </p:sp>
      <p:pic>
        <p:nvPicPr>
          <p:cNvPr id="6146" name="Picture 2" descr="http://900igr.net/datai/fizika/Izuchenie-fiziki/0006-010-Mekhan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2276475" cy="2066925"/>
          </a:xfrm>
          <a:prstGeom prst="rect">
            <a:avLst/>
          </a:prstGeom>
          <a:noFill/>
        </p:spPr>
      </p:pic>
      <p:pic>
        <p:nvPicPr>
          <p:cNvPr id="6148" name="Picture 4" descr="http://fsc.clan.su/_fr/0/037533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1914525" cy="3524251"/>
          </a:xfrm>
          <a:prstGeom prst="rect">
            <a:avLst/>
          </a:prstGeom>
          <a:noFill/>
        </p:spPr>
      </p:pic>
      <p:pic>
        <p:nvPicPr>
          <p:cNvPr id="6150" name="Picture 6" descr="http://c0.itel.am/datas/znews/big_e90743818073121febf391ad5ec83f57_ts13197039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272704" cy="169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74" y="428604"/>
            <a:ext cx="9005926" cy="2476496"/>
          </a:xfrm>
          <a:scene3d>
            <a:camera prst="perspectiveContrastingLeftFacing"/>
            <a:lightRig rig="threePt" dir="t"/>
          </a:scene3d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Звуковые явления 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http://files.myopera.com/SerbianFighter/albums/52899/sound_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929198"/>
            <a:ext cx="1800237" cy="1285884"/>
          </a:xfrm>
          <a:prstGeom prst="rect">
            <a:avLst/>
          </a:prstGeom>
          <a:noFill/>
        </p:spPr>
      </p:pic>
      <p:pic>
        <p:nvPicPr>
          <p:cNvPr id="5124" name="Picture 4" descr="http://www.resimvadisi.com/data/media/3/elale_resm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85926"/>
            <a:ext cx="1524641" cy="1143008"/>
          </a:xfrm>
          <a:prstGeom prst="rect">
            <a:avLst/>
          </a:prstGeom>
          <a:noFill/>
        </p:spPr>
      </p:pic>
      <p:pic>
        <p:nvPicPr>
          <p:cNvPr id="5126" name="Picture 6" descr="http://www.oilpiping.com/img/main/photo/pd890466/led_parking_sensor_with_built_in_4_stage_audible_warning_buzz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857496"/>
            <a:ext cx="2971800" cy="2085976"/>
          </a:xfrm>
          <a:prstGeom prst="rect">
            <a:avLst/>
          </a:prstGeom>
          <a:noFill/>
        </p:spPr>
      </p:pic>
      <p:pic>
        <p:nvPicPr>
          <p:cNvPr id="7" name="Picture 6" descr="gitara_02556-1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714488"/>
            <a:ext cx="1714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http://www.okvd.tomsk.ru/Misc/detskoe_files/image1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929198"/>
            <a:ext cx="1903825" cy="1276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785926"/>
            <a:ext cx="7620000" cy="3048000"/>
          </a:xfrm>
        </p:spPr>
        <p:txBody>
          <a:bodyPr/>
          <a:lstStyle/>
          <a:p>
            <a:r>
              <a:rPr lang="ru-RU" sz="3200" dirty="0" smtClean="0"/>
              <a:t>- это явления, которые происходят при распространении, преломлении и отражении света. (радуга, миражи, отражение света от зеркала, появление тени).</a:t>
            </a:r>
            <a:endParaRPr lang="ru-RU" sz="3200" dirty="0"/>
          </a:p>
        </p:txBody>
      </p:sp>
      <p:pic>
        <p:nvPicPr>
          <p:cNvPr id="4098" name="Picture 2" descr="http://copypast.ru/foto9/2432/fis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357826"/>
            <a:ext cx="1214446" cy="1175584"/>
          </a:xfrm>
          <a:prstGeom prst="rect">
            <a:avLst/>
          </a:prstGeom>
          <a:noFill/>
        </p:spPr>
      </p:pic>
      <p:pic>
        <p:nvPicPr>
          <p:cNvPr id="4100" name="Picture 4" descr="http://www.yaicom.ru/f/2008/09/unikalnye-i-samye-neobychnye-svetovye-javlenija_12659_s_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357826"/>
            <a:ext cx="1619228" cy="1214421"/>
          </a:xfrm>
          <a:prstGeom prst="rect">
            <a:avLst/>
          </a:prstGeom>
          <a:noFill/>
        </p:spPr>
      </p:pic>
      <p:pic>
        <p:nvPicPr>
          <p:cNvPr id="4102" name="Picture 6" descr="http://wsyachina.narod.ru/earth_sciences/aurora_apod/img/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357826"/>
            <a:ext cx="1778852" cy="1203809"/>
          </a:xfrm>
          <a:prstGeom prst="rect">
            <a:avLst/>
          </a:prstGeom>
          <a:noFill/>
        </p:spPr>
      </p:pic>
      <p:pic>
        <p:nvPicPr>
          <p:cNvPr id="4106" name="Picture 10" descr="http://www.proza.ru/pics/2012/06/06/4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357826"/>
            <a:ext cx="1643074" cy="12323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57356" y="1000108"/>
            <a:ext cx="6202147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Световые явления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736"/>
            <a:ext cx="7620000" cy="3619504"/>
          </a:xfrm>
        </p:spPr>
        <p:txBody>
          <a:bodyPr/>
          <a:lstStyle/>
          <a:p>
            <a:r>
              <a:rPr lang="ru-RU" sz="3200" dirty="0" smtClean="0"/>
              <a:t>                                    </a:t>
            </a:r>
            <a:br>
              <a:rPr lang="ru-RU" sz="3200" dirty="0" smtClean="0"/>
            </a:br>
            <a:r>
              <a:rPr lang="ru-RU" sz="3200" dirty="0" smtClean="0"/>
              <a:t>- это явления, которые происходят при нагревании и охлаждении физических тел (таяние снега, кипение воды, туман,  замерзание воды).</a:t>
            </a:r>
            <a:endParaRPr lang="ru-RU" sz="3200" dirty="0"/>
          </a:p>
        </p:txBody>
      </p:sp>
      <p:pic>
        <p:nvPicPr>
          <p:cNvPr id="3074" name="Picture 2" descr="http://img1.liveinternet.ru/images/foto/b/1/411/1760411/f_7058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84"/>
            <a:ext cx="2744435" cy="1836707"/>
          </a:xfrm>
          <a:prstGeom prst="rect">
            <a:avLst/>
          </a:prstGeom>
          <a:noFill/>
        </p:spPr>
      </p:pic>
      <p:pic>
        <p:nvPicPr>
          <p:cNvPr id="3076" name="Picture 4" descr="http://img1.liveinternet.ru/images/attach/c/1/55/655/55655035_134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28"/>
            <a:ext cx="2614883" cy="1742295"/>
          </a:xfrm>
          <a:prstGeom prst="rect">
            <a:avLst/>
          </a:prstGeom>
          <a:noFill/>
        </p:spPr>
      </p:pic>
      <p:pic>
        <p:nvPicPr>
          <p:cNvPr id="3078" name="Picture 6" descr="http://www.o-kuhne.ru/assets/images/zaki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643446"/>
            <a:ext cx="2786082" cy="1892354"/>
          </a:xfrm>
          <a:prstGeom prst="rect">
            <a:avLst/>
          </a:prstGeom>
          <a:noFill/>
        </p:spPr>
      </p:pic>
      <p:pic>
        <p:nvPicPr>
          <p:cNvPr id="3080" name="Picture 8" descr="http://hotwalls.ru/wallpapers/frozen_water-1152x8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85728"/>
            <a:ext cx="2714644" cy="1785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2071678"/>
            <a:ext cx="4038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Тепловые явления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ма Offic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</Template>
  <TotalTime>72</TotalTime>
  <Words>270</Words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Тетрадь</vt:lpstr>
      <vt:lpstr>Тема урока: «Что необходимо знать, изучая физические явления»</vt:lpstr>
      <vt:lpstr>Слайд 2</vt:lpstr>
      <vt:lpstr>Фи́зика (от др.-греч. φύσις «природа») — область естествознания, наука, изучающая закономерности, определяющие структуру и эволюцию материального мира.  Термин «физика» впервые появился в сочинениях одного из величайших мыслителей древности — Аристотеля, жившего в IV веке до нашей эры.  </vt:lpstr>
      <vt:lpstr>Физические явления –это явления, при которых не происходит превращений одних веществ в другие.</vt:lpstr>
      <vt:lpstr>Физические явления</vt:lpstr>
      <vt:lpstr>Механические явления – это явления, которые происходят с физическими телами при их движении относительно друг друга.</vt:lpstr>
      <vt:lpstr>Звуковые явления </vt:lpstr>
      <vt:lpstr>- это явления, которые происходят при распространении, преломлении и отражении света. (радуга, миражи, отражение света от зеркала, появление тени).</vt:lpstr>
      <vt:lpstr>                                     - это явления, которые происходят при нагревании и охлаждении физических тел (таяние снега, кипение воды, туман,  замерзание воды).</vt:lpstr>
      <vt:lpstr>- это явления, которые возникают при появлении, существовании, движении и взаимодействии электрических зарядов (электрический ток, телеграфирование, молния при грозе).</vt:lpstr>
      <vt:lpstr>- это явления, связанные с возникновением у физических тел магнитных свойств (притяжение магнитом железных предметов, поворот стрелки компаса на север).</vt:lpstr>
      <vt:lpstr>Вопросы для закрепления: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«Что необходимо знать, изучая физические явления»</dc:title>
  <cp:lastModifiedBy>Елена</cp:lastModifiedBy>
  <cp:revision>10</cp:revision>
  <dcterms:modified xsi:type="dcterms:W3CDTF">2012-10-14T19:25:37Z</dcterms:modified>
</cp:coreProperties>
</file>