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5082-90AF-4EAC-B0AB-7DC7BD8F9A4D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2C0CE-B20B-4690-AB2D-46649A98B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Җиләк -җимешләр</a:t>
            </a:r>
            <a:endParaRPr lang="ru-RU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424936" cy="489654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Балан -Калина</a:t>
            </a:r>
            <a:endParaRPr lang="ru-RU" dirty="0"/>
          </a:p>
        </p:txBody>
      </p:sp>
      <p:pic>
        <p:nvPicPr>
          <p:cNvPr id="4" name="Содержимое 3" descr="1321901324_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24744"/>
            <a:ext cx="8064896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Кара карлыган – Черная смородина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8424936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Миләш – Рябина </a:t>
            </a:r>
            <a:endParaRPr lang="ru-RU" dirty="0"/>
          </a:p>
        </p:txBody>
      </p:sp>
      <p:pic>
        <p:nvPicPr>
          <p:cNvPr id="4" name="Содержимое 3" descr="ми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8136904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Кызыл карлыган -  Красная смородина</a:t>
            </a:r>
            <a:endParaRPr lang="ru-RU" dirty="0"/>
          </a:p>
        </p:txBody>
      </p:sp>
      <p:pic>
        <p:nvPicPr>
          <p:cNvPr id="4" name="Содержимое 3" descr="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8136904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Слива</a:t>
            </a:r>
            <a:endParaRPr lang="ru-RU" dirty="0"/>
          </a:p>
        </p:txBody>
      </p:sp>
      <p:pic>
        <p:nvPicPr>
          <p:cNvPr id="4" name="Содержимое 3" descr="слив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424936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Йөзем-Виноград</a:t>
            </a:r>
            <a:endParaRPr lang="ru-RU" dirty="0"/>
          </a:p>
        </p:txBody>
      </p:sp>
      <p:pic>
        <p:nvPicPr>
          <p:cNvPr id="4" name="Содержимое 3" descr="i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8568952" cy="468052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Армут-Груша</a:t>
            </a:r>
            <a:endParaRPr lang="ru-RU" dirty="0"/>
          </a:p>
        </p:txBody>
      </p:sp>
      <p:pic>
        <p:nvPicPr>
          <p:cNvPr id="4" name="Содержимое 3" descr="i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8028384" cy="504056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Җиләк-Клубника</a:t>
            </a:r>
            <a:endParaRPr lang="ru-RU" dirty="0"/>
          </a:p>
        </p:txBody>
      </p:sp>
      <p:pic>
        <p:nvPicPr>
          <p:cNvPr id="4" name="Содержимое 3" descr="i (2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7704856" cy="547260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Чия-Вишня</a:t>
            </a:r>
            <a:endParaRPr lang="ru-RU" dirty="0"/>
          </a:p>
        </p:txBody>
      </p:sp>
      <p:pic>
        <p:nvPicPr>
          <p:cNvPr id="4" name="Содержимое 3" descr="i (2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064896" cy="511256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Алма-Яблоко</a:t>
            </a:r>
            <a:endParaRPr lang="ru-RU" dirty="0"/>
          </a:p>
        </p:txBody>
      </p:sp>
      <p:pic>
        <p:nvPicPr>
          <p:cNvPr id="4" name="Содержимое 3" descr="i (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7776864" cy="489654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txBody>
          <a:bodyPr/>
          <a:lstStyle/>
          <a:p>
            <a:r>
              <a:rPr lang="tt-RU" dirty="0" smtClean="0"/>
              <a:t>Кура җиләге-Малина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704856" cy="48965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Карбыз-Арбуз</a:t>
            </a:r>
            <a:endParaRPr lang="ru-RU" dirty="0"/>
          </a:p>
        </p:txBody>
      </p:sp>
      <p:pic>
        <p:nvPicPr>
          <p:cNvPr id="4" name="Содержимое 3" descr="i (2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768752" cy="46085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Җир җиләге - Земляника</a:t>
            </a:r>
            <a:endParaRPr lang="ru-RU" dirty="0"/>
          </a:p>
        </p:txBody>
      </p:sp>
      <p:pic>
        <p:nvPicPr>
          <p:cNvPr id="4" name="Содержимое 3" descr="83620996_c6009206745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280920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Җиләк -җимешләр</vt:lpstr>
      <vt:lpstr>Йөзем-Виноград</vt:lpstr>
      <vt:lpstr>Армут-Груша</vt:lpstr>
      <vt:lpstr>Җиләк-Клубника</vt:lpstr>
      <vt:lpstr>Чия-Вишня</vt:lpstr>
      <vt:lpstr>Алма-Яблоко</vt:lpstr>
      <vt:lpstr>Кура җиләге-Малина</vt:lpstr>
      <vt:lpstr>Карбыз-Арбуз</vt:lpstr>
      <vt:lpstr>Җир җиләге - Земляника</vt:lpstr>
      <vt:lpstr>Балан -Калина</vt:lpstr>
      <vt:lpstr>Кара карлыган – Черная смородина</vt:lpstr>
      <vt:lpstr>Миләш – Рябина </vt:lpstr>
      <vt:lpstr>Кызыл карлыган -  Красная смородина</vt:lpstr>
      <vt:lpstr>Слива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Ибрагимова</cp:lastModifiedBy>
  <cp:revision>7</cp:revision>
  <dcterms:created xsi:type="dcterms:W3CDTF">2012-10-27T17:55:32Z</dcterms:created>
  <dcterms:modified xsi:type="dcterms:W3CDTF">2012-11-15T05:28:34Z</dcterms:modified>
</cp:coreProperties>
</file>