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5082-90AF-4EAC-B0AB-7DC7BD8F9A4D}" type="datetimeFigureOut">
              <a:rPr lang="ru-RU" smtClean="0"/>
              <a:pPr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C0CE-B20B-4690-AB2D-46649A98B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5082-90AF-4EAC-B0AB-7DC7BD8F9A4D}" type="datetimeFigureOut">
              <a:rPr lang="ru-RU" smtClean="0"/>
              <a:pPr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C0CE-B20B-4690-AB2D-46649A98B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5082-90AF-4EAC-B0AB-7DC7BD8F9A4D}" type="datetimeFigureOut">
              <a:rPr lang="ru-RU" smtClean="0"/>
              <a:pPr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C0CE-B20B-4690-AB2D-46649A98B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5082-90AF-4EAC-B0AB-7DC7BD8F9A4D}" type="datetimeFigureOut">
              <a:rPr lang="ru-RU" smtClean="0"/>
              <a:pPr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C0CE-B20B-4690-AB2D-46649A98B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5082-90AF-4EAC-B0AB-7DC7BD8F9A4D}" type="datetimeFigureOut">
              <a:rPr lang="ru-RU" smtClean="0"/>
              <a:pPr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C0CE-B20B-4690-AB2D-46649A98B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5082-90AF-4EAC-B0AB-7DC7BD8F9A4D}" type="datetimeFigureOut">
              <a:rPr lang="ru-RU" smtClean="0"/>
              <a:pPr/>
              <a:t>15.11.2012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C0CE-B20B-4690-AB2D-46649A98B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5082-90AF-4EAC-B0AB-7DC7BD8F9A4D}" type="datetimeFigureOut">
              <a:rPr lang="ru-RU" smtClean="0"/>
              <a:pPr/>
              <a:t>15.11.2012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C0CE-B20B-4690-AB2D-46649A98B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5082-90AF-4EAC-B0AB-7DC7BD8F9A4D}" type="datetimeFigureOut">
              <a:rPr lang="ru-RU" smtClean="0"/>
              <a:pPr/>
              <a:t>15.11.2012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C0CE-B20B-4690-AB2D-46649A98B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5082-90AF-4EAC-B0AB-7DC7BD8F9A4D}" type="datetimeFigureOut">
              <a:rPr lang="ru-RU" smtClean="0"/>
              <a:pPr/>
              <a:t>15.11.2012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C0CE-B20B-4690-AB2D-46649A98B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5082-90AF-4EAC-B0AB-7DC7BD8F9A4D}" type="datetimeFigureOut">
              <a:rPr lang="ru-RU" smtClean="0"/>
              <a:pPr/>
              <a:t>15.11.2012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C0CE-B20B-4690-AB2D-46649A98B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75082-90AF-4EAC-B0AB-7DC7BD8F9A4D}" type="datetimeFigureOut">
              <a:rPr lang="ru-RU" smtClean="0"/>
              <a:pPr/>
              <a:t>15.11.2012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2C0CE-B20B-4690-AB2D-46649A98B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75082-90AF-4EAC-B0AB-7DC7BD8F9A4D}" type="datetimeFigureOut">
              <a:rPr lang="ru-RU" smtClean="0"/>
              <a:pPr/>
              <a:t>15.11.2012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2C0CE-B20B-4690-AB2D-46649A98B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Җиләк -җимешләр</a:t>
            </a:r>
            <a:endParaRPr lang="ru-RU" dirty="0"/>
          </a:p>
        </p:txBody>
      </p:sp>
      <p:pic>
        <p:nvPicPr>
          <p:cNvPr id="4" name="Содержимое 3" descr="i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268760"/>
            <a:ext cx="8424936" cy="4896544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Балан -Калина</a:t>
            </a:r>
            <a:endParaRPr lang="ru-RU" dirty="0"/>
          </a:p>
        </p:txBody>
      </p:sp>
      <p:pic>
        <p:nvPicPr>
          <p:cNvPr id="4" name="Содержимое 3" descr="1321901324_03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124744"/>
            <a:ext cx="8064896" cy="54726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t-RU" dirty="0" smtClean="0"/>
              <a:t>Кара карлыган – Черная смородина</a:t>
            </a:r>
            <a:endParaRPr lang="ru-RU" dirty="0"/>
          </a:p>
        </p:txBody>
      </p:sp>
      <p:pic>
        <p:nvPicPr>
          <p:cNvPr id="4" name="Содержимое 3" descr="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268760"/>
            <a:ext cx="8424936" cy="53285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Миләш – Рябина </a:t>
            </a:r>
            <a:endParaRPr lang="ru-RU" dirty="0"/>
          </a:p>
        </p:txBody>
      </p:sp>
      <p:pic>
        <p:nvPicPr>
          <p:cNvPr id="4" name="Содержимое 3" descr="мил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196752"/>
            <a:ext cx="8136904" cy="53285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tt-RU" dirty="0" smtClean="0"/>
              <a:t>Кызыл карлыган -  Красная смородина</a:t>
            </a:r>
            <a:endParaRPr lang="ru-RU" dirty="0"/>
          </a:p>
        </p:txBody>
      </p:sp>
      <p:pic>
        <p:nvPicPr>
          <p:cNvPr id="4" name="Содержимое 3" descr="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700808"/>
            <a:ext cx="8136904" cy="48245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Слива</a:t>
            </a:r>
            <a:endParaRPr lang="ru-RU" dirty="0"/>
          </a:p>
        </p:txBody>
      </p:sp>
      <p:pic>
        <p:nvPicPr>
          <p:cNvPr id="4" name="Содержимое 3" descr="слива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196752"/>
            <a:ext cx="8424936" cy="52565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Йөзем-Виноград</a:t>
            </a:r>
            <a:endParaRPr lang="ru-RU" dirty="0"/>
          </a:p>
        </p:txBody>
      </p:sp>
      <p:pic>
        <p:nvPicPr>
          <p:cNvPr id="4" name="Содержимое 3" descr="i (19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556792"/>
            <a:ext cx="8568952" cy="468052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Армут-Груша</a:t>
            </a:r>
            <a:endParaRPr lang="ru-RU" dirty="0"/>
          </a:p>
        </p:txBody>
      </p:sp>
      <p:pic>
        <p:nvPicPr>
          <p:cNvPr id="4" name="Содержимое 3" descr="i (20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196752"/>
            <a:ext cx="8028384" cy="504056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Җиләк-Клубника</a:t>
            </a:r>
            <a:endParaRPr lang="ru-RU" dirty="0"/>
          </a:p>
        </p:txBody>
      </p:sp>
      <p:pic>
        <p:nvPicPr>
          <p:cNvPr id="4" name="Содержимое 3" descr="i (2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124744"/>
            <a:ext cx="7704856" cy="5472608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Чия-Вишня</a:t>
            </a:r>
            <a:endParaRPr lang="ru-RU" dirty="0"/>
          </a:p>
        </p:txBody>
      </p:sp>
      <p:pic>
        <p:nvPicPr>
          <p:cNvPr id="4" name="Содержимое 3" descr="i (2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8064896" cy="5112568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Алма-Яблоко</a:t>
            </a:r>
            <a:endParaRPr lang="ru-RU" dirty="0"/>
          </a:p>
        </p:txBody>
      </p:sp>
      <p:pic>
        <p:nvPicPr>
          <p:cNvPr id="4" name="Содержимое 3" descr="i (2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268760"/>
            <a:ext cx="7776864" cy="4896544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936103"/>
          </a:xfrm>
        </p:spPr>
        <p:txBody>
          <a:bodyPr/>
          <a:lstStyle/>
          <a:p>
            <a:r>
              <a:rPr lang="tt-RU" dirty="0" smtClean="0"/>
              <a:t>Кура җиләге-Малина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 (2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412776"/>
            <a:ext cx="7704856" cy="489654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Карбыз-Арбуз</a:t>
            </a:r>
            <a:endParaRPr lang="ru-RU" dirty="0"/>
          </a:p>
        </p:txBody>
      </p:sp>
      <p:pic>
        <p:nvPicPr>
          <p:cNvPr id="4" name="Содержимое 3" descr="i (2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484784"/>
            <a:ext cx="6768752" cy="4608512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/>
              <a:t>Җир җиләге - Земляника</a:t>
            </a:r>
            <a:endParaRPr lang="ru-RU" dirty="0"/>
          </a:p>
        </p:txBody>
      </p:sp>
      <p:pic>
        <p:nvPicPr>
          <p:cNvPr id="4" name="Содержимое 3" descr="83620996_c6009206745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196752"/>
            <a:ext cx="8280920" cy="52565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32</Words>
  <Application>Microsoft Office PowerPoint</Application>
  <PresentationFormat>Экран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Җиләк -җимешләр</vt:lpstr>
      <vt:lpstr>Йөзем-Виноград</vt:lpstr>
      <vt:lpstr>Армут-Груша</vt:lpstr>
      <vt:lpstr>Җиләк-Клубника</vt:lpstr>
      <vt:lpstr>Чия-Вишня</vt:lpstr>
      <vt:lpstr>Алма-Яблоко</vt:lpstr>
      <vt:lpstr>Кура җиләге-Малина</vt:lpstr>
      <vt:lpstr>Карбыз-Арбуз</vt:lpstr>
      <vt:lpstr>Җир җиләге - Земляника</vt:lpstr>
      <vt:lpstr>Балан -Калина</vt:lpstr>
      <vt:lpstr>Кара карлыган – Черная смородина</vt:lpstr>
      <vt:lpstr>Миләш – Рябина </vt:lpstr>
      <vt:lpstr>Кызыл карлыган -  Красная смородина</vt:lpstr>
      <vt:lpstr>Слива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Лилия</dc:creator>
  <cp:lastModifiedBy>Ибрагимова</cp:lastModifiedBy>
  <cp:revision>7</cp:revision>
  <dcterms:created xsi:type="dcterms:W3CDTF">2012-10-27T17:55:32Z</dcterms:created>
  <dcterms:modified xsi:type="dcterms:W3CDTF">2012-11-15T05:28:34Z</dcterms:modified>
</cp:coreProperties>
</file>