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946" r:id="rId3"/>
    <p:sldMasterId id="2147483958" r:id="rId4"/>
    <p:sldMasterId id="2147484384" r:id="rId5"/>
  </p:sldMasterIdLst>
  <p:notesMasterIdLst>
    <p:notesMasterId r:id="rId36"/>
  </p:notesMasterIdLst>
  <p:sldIdLst>
    <p:sldId id="292" r:id="rId6"/>
    <p:sldId id="293" r:id="rId7"/>
    <p:sldId id="256" r:id="rId8"/>
    <p:sldId id="294" r:id="rId9"/>
    <p:sldId id="289" r:id="rId10"/>
    <p:sldId id="290" r:id="rId11"/>
    <p:sldId id="303" r:id="rId12"/>
    <p:sldId id="258" r:id="rId13"/>
    <p:sldId id="260" r:id="rId14"/>
    <p:sldId id="288" r:id="rId15"/>
    <p:sldId id="287" r:id="rId16"/>
    <p:sldId id="304" r:id="rId17"/>
    <p:sldId id="269" r:id="rId18"/>
    <p:sldId id="270" r:id="rId19"/>
    <p:sldId id="271" r:id="rId20"/>
    <p:sldId id="297" r:id="rId21"/>
    <p:sldId id="296" r:id="rId22"/>
    <p:sldId id="273" r:id="rId23"/>
    <p:sldId id="274" r:id="rId24"/>
    <p:sldId id="276" r:id="rId25"/>
    <p:sldId id="277" r:id="rId26"/>
    <p:sldId id="302" r:id="rId27"/>
    <p:sldId id="279" r:id="rId28"/>
    <p:sldId id="300" r:id="rId29"/>
    <p:sldId id="280" r:id="rId30"/>
    <p:sldId id="281" r:id="rId31"/>
    <p:sldId id="283" r:id="rId32"/>
    <p:sldId id="284" r:id="rId33"/>
    <p:sldId id="286" r:id="rId34"/>
    <p:sldId id="301" r:id="rId3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00CC"/>
    <a:srgbClr val="FF00FF"/>
    <a:srgbClr val="FF9900"/>
    <a:srgbClr val="CCFF66"/>
    <a:srgbClr val="FFFF66"/>
    <a:srgbClr val="6B1529"/>
    <a:srgbClr val="99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varScale="1">
        <p:scale>
          <a:sx n="70" d="100"/>
          <a:sy n="70" d="100"/>
        </p:scale>
        <p:origin x="-1386" y="-90"/>
      </p:cViewPr>
      <p:guideLst>
        <p:guide orient="horz" pos="2160"/>
        <p:guide pos="2880"/>
      </p:guideLst>
    </p:cSldViewPr>
  </p:slideViewPr>
  <p:outlineViewPr>
    <p:cViewPr>
      <p:scale>
        <a:sx n="33" d="100"/>
        <a:sy n="33" d="100"/>
      </p:scale>
      <p:origin x="0" y="604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84847E95-7A03-4AB8-9CAB-1275133F89F2}" type="datetimeFigureOut">
              <a:rPr lang="ru-RU"/>
              <a:pPr>
                <a:defRPr/>
              </a:pPr>
              <a:t>13.09.2012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1398DAFB-C4A6-4B46-94FC-00560FC55991}" type="slidenum">
              <a:rPr lang="ru-RU"/>
              <a:pPr>
                <a:defRPr/>
              </a:pPr>
              <a:t>‹#›</a:t>
            </a:fld>
            <a:endParaRPr lang="ru-RU"/>
          </a:p>
        </p:txBody>
      </p:sp>
    </p:spTree>
    <p:extLst>
      <p:ext uri="{BB962C8B-B14F-4D97-AF65-F5344CB8AC3E}">
        <p14:creationId xmlns:p14="http://schemas.microsoft.com/office/powerpoint/2010/main" val="25332287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smtClean="0"/>
          </a:p>
        </p:txBody>
      </p:sp>
      <p:sp>
        <p:nvSpPr>
          <p:cNvPr id="55300" name="Номер слайда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5A01DE61-20F6-42D9-B23C-D303E51F5840}" type="slidenum">
              <a:rPr lang="ru-RU" smtClean="0"/>
              <a:pPr eaLnBrk="1" hangingPunct="1">
                <a:defRPr/>
              </a:pPr>
              <a:t>19</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19844BDA-58E9-420C-BA52-ADD6F0F2CBC1}" type="slidenum">
              <a:rPr lang="ru-RU"/>
              <a:pPr>
                <a:defRPr/>
              </a:pPr>
              <a:t>‹#›</a:t>
            </a:fld>
            <a:endParaRPr lang="ru-RU"/>
          </a:p>
        </p:txBody>
      </p:sp>
    </p:spTree>
    <p:extLst>
      <p:ext uri="{BB962C8B-B14F-4D97-AF65-F5344CB8AC3E}">
        <p14:creationId xmlns:p14="http://schemas.microsoft.com/office/powerpoint/2010/main" val="1049142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60FED26D-5A37-438D-A321-B1E695A7C31C}" type="slidenum">
              <a:rPr lang="ru-RU"/>
              <a:pPr>
                <a:defRPr/>
              </a:pPr>
              <a:t>‹#›</a:t>
            </a:fld>
            <a:endParaRPr lang="ru-RU"/>
          </a:p>
        </p:txBody>
      </p:sp>
    </p:spTree>
    <p:extLst>
      <p:ext uri="{BB962C8B-B14F-4D97-AF65-F5344CB8AC3E}">
        <p14:creationId xmlns:p14="http://schemas.microsoft.com/office/powerpoint/2010/main" val="2873227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7711BA2C-3628-4452-AFF2-E726E172F2E1}" type="slidenum">
              <a:rPr lang="ru-RU"/>
              <a:pPr>
                <a:defRPr/>
              </a:pPr>
              <a:t>‹#›</a:t>
            </a:fld>
            <a:endParaRPr lang="ru-RU"/>
          </a:p>
        </p:txBody>
      </p:sp>
    </p:spTree>
    <p:extLst>
      <p:ext uri="{BB962C8B-B14F-4D97-AF65-F5344CB8AC3E}">
        <p14:creationId xmlns:p14="http://schemas.microsoft.com/office/powerpoint/2010/main" val="10427115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ectangle 8"/>
          <p:cNvSpPr/>
          <p:nvPr/>
        </p:nvSpPr>
        <p:spPr>
          <a:xfrm>
            <a:off x="9001125" y="4846638"/>
            <a:ext cx="142875" cy="20113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9"/>
          <p:cNvSpPr/>
          <p:nvPr/>
        </p:nvSpPr>
        <p:spPr>
          <a:xfrm>
            <a:off x="9001125" y="0"/>
            <a:ext cx="142875" cy="4846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6" name="Date Placeholder 3"/>
          <p:cNvSpPr>
            <a:spLocks noGrp="1"/>
          </p:cNvSpPr>
          <p:nvPr>
            <p:ph type="dt" sz="half" idx="10"/>
          </p:nvPr>
        </p:nvSpPr>
        <p:spPr/>
        <p:txBody>
          <a:bodyPr/>
          <a:lstStyle>
            <a:lvl1pPr>
              <a:defRPr/>
            </a:lvl1pPr>
          </a:lstStyle>
          <a:p>
            <a:pPr>
              <a:defRPr/>
            </a:pPr>
            <a:endParaRPr lang="ru-RU"/>
          </a:p>
        </p:txBody>
      </p:sp>
      <p:sp>
        <p:nvSpPr>
          <p:cNvPr id="7" name="Footer Placeholder 4"/>
          <p:cNvSpPr>
            <a:spLocks noGrp="1"/>
          </p:cNvSpPr>
          <p:nvPr>
            <p:ph type="ftr" sz="quarter" idx="11"/>
          </p:nvPr>
        </p:nvSpPr>
        <p:spPr/>
        <p:txBody>
          <a:bodyPr/>
          <a:lstStyle>
            <a:lvl1pPr>
              <a:defRPr/>
            </a:lvl1pPr>
          </a:lstStyle>
          <a:p>
            <a:pPr>
              <a:defRPr/>
            </a:pPr>
            <a:endParaRPr lang="ru-RU"/>
          </a:p>
        </p:txBody>
      </p:sp>
      <p:sp>
        <p:nvSpPr>
          <p:cNvPr id="8" name="Slide Number Placeholder 5"/>
          <p:cNvSpPr>
            <a:spLocks noGrp="1"/>
          </p:cNvSpPr>
          <p:nvPr>
            <p:ph type="sldNum" sz="quarter" idx="12"/>
          </p:nvPr>
        </p:nvSpPr>
        <p:spPr/>
        <p:txBody>
          <a:bodyPr/>
          <a:lstStyle>
            <a:lvl1pPr>
              <a:defRPr>
                <a:solidFill>
                  <a:schemeClr val="tx1"/>
                </a:solidFill>
              </a:defRPr>
            </a:lvl1pPr>
          </a:lstStyle>
          <a:p>
            <a:pPr>
              <a:defRPr/>
            </a:pPr>
            <a:fld id="{F30B2EBD-6215-4230-B71D-8E9ABFB88B43}" type="slidenum">
              <a:rPr lang="ru-RU"/>
              <a:pPr>
                <a:defRPr/>
              </a:pPr>
              <a:t>‹#›</a:t>
            </a:fld>
            <a:endParaRPr lang="ru-RU"/>
          </a:p>
        </p:txBody>
      </p:sp>
    </p:spTree>
    <p:extLst>
      <p:ext uri="{BB962C8B-B14F-4D97-AF65-F5344CB8AC3E}">
        <p14:creationId xmlns:p14="http://schemas.microsoft.com/office/powerpoint/2010/main" val="35664034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C3DA2182-B31C-4F4F-8324-ED71A682B5B8}" type="slidenum">
              <a:rPr lang="ru-RU"/>
              <a:pPr>
                <a:defRPr/>
              </a:pPr>
              <a:t>‹#›</a:t>
            </a:fld>
            <a:endParaRPr lang="ru-RU"/>
          </a:p>
        </p:txBody>
      </p:sp>
    </p:spTree>
    <p:extLst>
      <p:ext uri="{BB962C8B-B14F-4D97-AF65-F5344CB8AC3E}">
        <p14:creationId xmlns:p14="http://schemas.microsoft.com/office/powerpoint/2010/main" val="15690885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05FC14AF-3645-4655-AC02-4B2AFA81D556}" type="slidenum">
              <a:rPr lang="ru-RU"/>
              <a:pPr>
                <a:defRPr/>
              </a:pPr>
              <a:t>‹#›</a:t>
            </a:fld>
            <a:endParaRPr lang="ru-RU"/>
          </a:p>
        </p:txBody>
      </p:sp>
    </p:spTree>
    <p:extLst>
      <p:ext uri="{BB962C8B-B14F-4D97-AF65-F5344CB8AC3E}">
        <p14:creationId xmlns:p14="http://schemas.microsoft.com/office/powerpoint/2010/main" val="38795341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406BE35E-0CA6-4198-A49C-D68B4177F711}" type="slidenum">
              <a:rPr lang="ru-RU"/>
              <a:pPr>
                <a:defRPr/>
              </a:pPr>
              <a:t>‹#›</a:t>
            </a:fld>
            <a:endParaRPr lang="ru-RU"/>
          </a:p>
        </p:txBody>
      </p:sp>
    </p:spTree>
    <p:extLst>
      <p:ext uri="{BB962C8B-B14F-4D97-AF65-F5344CB8AC3E}">
        <p14:creationId xmlns:p14="http://schemas.microsoft.com/office/powerpoint/2010/main" val="22980387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19F30D5C-1362-4910-88E8-6EAEC4D62D4D}" type="slidenum">
              <a:rPr lang="ru-RU"/>
              <a:pPr>
                <a:defRPr/>
              </a:pPr>
              <a:t>‹#›</a:t>
            </a:fld>
            <a:endParaRPr lang="ru-RU"/>
          </a:p>
        </p:txBody>
      </p:sp>
    </p:spTree>
    <p:extLst>
      <p:ext uri="{BB962C8B-B14F-4D97-AF65-F5344CB8AC3E}">
        <p14:creationId xmlns:p14="http://schemas.microsoft.com/office/powerpoint/2010/main" val="37375511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3"/>
          <p:cNvSpPr>
            <a:spLocks noGrp="1"/>
          </p:cNvSpPr>
          <p:nvPr>
            <p:ph type="dt" sz="half" idx="10"/>
          </p:nvPr>
        </p:nvSpPr>
        <p:spPr/>
        <p:txBody>
          <a:bodyPr/>
          <a:lstStyle>
            <a:lvl1pPr>
              <a:defRPr/>
            </a:lvl1pPr>
          </a:lstStyle>
          <a:p>
            <a:pPr>
              <a:defRPr/>
            </a:pPr>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D30A7E90-C516-4D96-AAE7-80784064FF4D}" type="slidenum">
              <a:rPr lang="ru-RU"/>
              <a:pPr>
                <a:defRPr/>
              </a:pPr>
              <a:t>‹#›</a:t>
            </a:fld>
            <a:endParaRPr lang="ru-RU"/>
          </a:p>
        </p:txBody>
      </p:sp>
    </p:spTree>
    <p:extLst>
      <p:ext uri="{BB962C8B-B14F-4D97-AF65-F5344CB8AC3E}">
        <p14:creationId xmlns:p14="http://schemas.microsoft.com/office/powerpoint/2010/main" val="32539718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9CD2647C-1622-4A23-8C6E-54BA31B4E899}" type="slidenum">
              <a:rPr lang="ru-RU"/>
              <a:pPr>
                <a:defRPr/>
              </a:pPr>
              <a:t>‹#›</a:t>
            </a:fld>
            <a:endParaRPr lang="ru-RU"/>
          </a:p>
        </p:txBody>
      </p:sp>
    </p:spTree>
    <p:extLst>
      <p:ext uri="{BB962C8B-B14F-4D97-AF65-F5344CB8AC3E}">
        <p14:creationId xmlns:p14="http://schemas.microsoft.com/office/powerpoint/2010/main" val="33255391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5" name="Date Placeholder 3"/>
          <p:cNvSpPr>
            <a:spLocks noGrp="1"/>
          </p:cNvSpPr>
          <p:nvPr>
            <p:ph type="dt" sz="half" idx="10"/>
          </p:nvPr>
        </p:nvSpPr>
        <p:spPr/>
        <p:txBody>
          <a:bodyPr/>
          <a:lstStyle>
            <a:lvl1pPr>
              <a:defRPr/>
            </a:lvl1pPr>
          </a:lstStyle>
          <a:p>
            <a:pPr>
              <a:defRPr/>
            </a:pPr>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9B66E220-F288-4A69-989E-E43EDF5ECC12}" type="slidenum">
              <a:rPr lang="ru-RU"/>
              <a:pPr>
                <a:defRPr/>
              </a:pPr>
              <a:t>‹#›</a:t>
            </a:fld>
            <a:endParaRPr lang="ru-RU"/>
          </a:p>
        </p:txBody>
      </p:sp>
    </p:spTree>
    <p:extLst>
      <p:ext uri="{BB962C8B-B14F-4D97-AF65-F5344CB8AC3E}">
        <p14:creationId xmlns:p14="http://schemas.microsoft.com/office/powerpoint/2010/main" val="1094869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FB2B9818-E356-40DC-A22E-57AFA914EE8D}" type="slidenum">
              <a:rPr lang="ru-RU"/>
              <a:pPr>
                <a:defRPr/>
              </a:pPr>
              <a:t>‹#›</a:t>
            </a:fld>
            <a:endParaRPr lang="ru-RU"/>
          </a:p>
        </p:txBody>
      </p:sp>
    </p:spTree>
    <p:extLst>
      <p:ext uri="{BB962C8B-B14F-4D97-AF65-F5344CB8AC3E}">
        <p14:creationId xmlns:p14="http://schemas.microsoft.com/office/powerpoint/2010/main" val="12499225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Rectangle 8"/>
          <p:cNvSpPr/>
          <p:nvPr/>
        </p:nvSpPr>
        <p:spPr>
          <a:xfrm>
            <a:off x="9001125" y="4846638"/>
            <a:ext cx="142875" cy="20113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9"/>
          <p:cNvSpPr/>
          <p:nvPr/>
        </p:nvSpPr>
        <p:spPr>
          <a:xfrm>
            <a:off x="9001125" y="0"/>
            <a:ext cx="142875" cy="4846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8" name="Title 7"/>
          <p:cNvSpPr>
            <a:spLocks noGrp="1"/>
          </p:cNvSpPr>
          <p:nvPr>
            <p:ph type="title"/>
          </p:nvPr>
        </p:nvSpPr>
        <p:spPr>
          <a:xfrm>
            <a:off x="457200" y="4953000"/>
            <a:ext cx="8153400" cy="762000"/>
          </a:xfrm>
        </p:spPr>
        <p:txBody>
          <a:bodyPr anchor="t"/>
          <a:lstStyle>
            <a:lvl1pPr>
              <a:defRPr sz="3200"/>
            </a:lvl1pPr>
          </a:lstStyle>
          <a:p>
            <a:r>
              <a:rPr lang="ru-RU" smtClean="0"/>
              <a:t>Образец заголовка</a:t>
            </a:r>
            <a:endParaRPr lang="en-US" dirty="0"/>
          </a:p>
        </p:txBody>
      </p:sp>
      <p:sp>
        <p:nvSpPr>
          <p:cNvPr id="7" name="Date Placeholder 4"/>
          <p:cNvSpPr>
            <a:spLocks noGrp="1"/>
          </p:cNvSpPr>
          <p:nvPr>
            <p:ph type="dt" sz="half" idx="10"/>
          </p:nvPr>
        </p:nvSpPr>
        <p:spPr/>
        <p:txBody>
          <a:bodyPr/>
          <a:lstStyle>
            <a:lvl1pPr>
              <a:defRPr/>
            </a:lvl1pPr>
          </a:lstStyle>
          <a:p>
            <a:pPr>
              <a:defRPr/>
            </a:pPr>
            <a:endParaRPr lang="ru-RU"/>
          </a:p>
        </p:txBody>
      </p:sp>
      <p:sp>
        <p:nvSpPr>
          <p:cNvPr id="9" name="Footer Placeholder 5"/>
          <p:cNvSpPr>
            <a:spLocks noGrp="1"/>
          </p:cNvSpPr>
          <p:nvPr>
            <p:ph type="ftr" sz="quarter" idx="11"/>
          </p:nvPr>
        </p:nvSpPr>
        <p:spPr/>
        <p:txBody>
          <a:bodyPr/>
          <a:lstStyle>
            <a:lvl1pPr>
              <a:defRPr/>
            </a:lvl1pPr>
          </a:lstStyle>
          <a:p>
            <a:pPr>
              <a:defRPr/>
            </a:pPr>
            <a:endParaRPr lang="ru-RU"/>
          </a:p>
        </p:txBody>
      </p:sp>
      <p:sp>
        <p:nvSpPr>
          <p:cNvPr id="10" name="Slide Number Placeholder 6"/>
          <p:cNvSpPr>
            <a:spLocks noGrp="1"/>
          </p:cNvSpPr>
          <p:nvPr>
            <p:ph type="sldNum" sz="quarter" idx="12"/>
          </p:nvPr>
        </p:nvSpPr>
        <p:spPr/>
        <p:txBody>
          <a:bodyPr/>
          <a:lstStyle>
            <a:lvl1pPr>
              <a:defRPr>
                <a:solidFill>
                  <a:schemeClr val="tx1"/>
                </a:solidFill>
              </a:defRPr>
            </a:lvl1pPr>
          </a:lstStyle>
          <a:p>
            <a:pPr>
              <a:defRPr/>
            </a:pPr>
            <a:fld id="{5FCE2DBD-D031-459B-81FF-EF6B94A4EF62}" type="slidenum">
              <a:rPr lang="ru-RU"/>
              <a:pPr>
                <a:defRPr/>
              </a:pPr>
              <a:t>‹#›</a:t>
            </a:fld>
            <a:endParaRPr lang="ru-RU"/>
          </a:p>
        </p:txBody>
      </p:sp>
    </p:spTree>
    <p:extLst>
      <p:ext uri="{BB962C8B-B14F-4D97-AF65-F5344CB8AC3E}">
        <p14:creationId xmlns:p14="http://schemas.microsoft.com/office/powerpoint/2010/main" val="11444768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C133FD31-046E-444C-B94E-DB893F47A68C}" type="slidenum">
              <a:rPr lang="ru-RU"/>
              <a:pPr>
                <a:defRPr/>
              </a:pPr>
              <a:t>‹#›</a:t>
            </a:fld>
            <a:endParaRPr lang="ru-RU"/>
          </a:p>
        </p:txBody>
      </p:sp>
    </p:spTree>
    <p:extLst>
      <p:ext uri="{BB962C8B-B14F-4D97-AF65-F5344CB8AC3E}">
        <p14:creationId xmlns:p14="http://schemas.microsoft.com/office/powerpoint/2010/main" val="8886755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1AC89AE8-97E4-488D-A630-2C58E220C2AF}" type="slidenum">
              <a:rPr lang="ru-RU"/>
              <a:pPr>
                <a:defRPr/>
              </a:pPr>
              <a:t>‹#›</a:t>
            </a:fld>
            <a:endParaRPr lang="ru-RU"/>
          </a:p>
        </p:txBody>
      </p:sp>
    </p:spTree>
    <p:extLst>
      <p:ext uri="{BB962C8B-B14F-4D97-AF65-F5344CB8AC3E}">
        <p14:creationId xmlns:p14="http://schemas.microsoft.com/office/powerpoint/2010/main" val="20531127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12"/>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ru-RU" smtClean="0"/>
              <a:t>Образец заголовка</a:t>
            </a:r>
            <a:endParaRPr lang="en-US" dirty="0"/>
          </a:p>
        </p:txBody>
      </p:sp>
      <p:sp>
        <p:nvSpPr>
          <p:cNvPr id="8" name="Date Placeholder 3"/>
          <p:cNvSpPr>
            <a:spLocks noGrp="1"/>
          </p:cNvSpPr>
          <p:nvPr>
            <p:ph type="dt" sz="half" idx="10"/>
          </p:nvPr>
        </p:nvSpPr>
        <p:spPr/>
        <p:txBody>
          <a:bodyPr/>
          <a:lstStyle>
            <a:lvl1pPr>
              <a:defRPr/>
            </a:lvl1pPr>
          </a:lstStyle>
          <a:p>
            <a:pPr>
              <a:defRPr/>
            </a:pPr>
            <a:endParaRPr lang="ru-RU"/>
          </a:p>
        </p:txBody>
      </p:sp>
      <p:sp>
        <p:nvSpPr>
          <p:cNvPr id="9" name="Footer Placeholder 4"/>
          <p:cNvSpPr>
            <a:spLocks noGrp="1"/>
          </p:cNvSpPr>
          <p:nvPr>
            <p:ph type="ftr" sz="quarter" idx="11"/>
          </p:nvPr>
        </p:nvSpPr>
        <p:spPr/>
        <p:txBody>
          <a:bodyPr/>
          <a:lstStyle>
            <a:lvl1pPr>
              <a:defRPr/>
            </a:lvl1pPr>
          </a:lstStyle>
          <a:p>
            <a:pPr>
              <a:defRPr/>
            </a:pPr>
            <a:endParaRPr lang="ru-RU"/>
          </a:p>
        </p:txBody>
      </p:sp>
      <p:sp>
        <p:nvSpPr>
          <p:cNvPr id="10" name="Slide Number Placeholder 5"/>
          <p:cNvSpPr>
            <a:spLocks noGrp="1"/>
          </p:cNvSpPr>
          <p:nvPr>
            <p:ph type="sldNum" sz="quarter" idx="12"/>
          </p:nvPr>
        </p:nvSpPr>
        <p:spPr/>
        <p:txBody>
          <a:bodyPr/>
          <a:lstStyle>
            <a:lvl1pPr>
              <a:defRPr/>
            </a:lvl1pPr>
          </a:lstStyle>
          <a:p>
            <a:pPr>
              <a:defRPr/>
            </a:pPr>
            <a:fld id="{E6E1B1AF-48A3-46B7-AAC3-12A86C90E453}" type="slidenum">
              <a:rPr lang="ru-RU"/>
              <a:pPr>
                <a:defRPr/>
              </a:pPr>
              <a:t>‹#›</a:t>
            </a:fld>
            <a:endParaRPr lang="ru-RU"/>
          </a:p>
        </p:txBody>
      </p:sp>
    </p:spTree>
    <p:extLst>
      <p:ext uri="{BB962C8B-B14F-4D97-AF65-F5344CB8AC3E}">
        <p14:creationId xmlns:p14="http://schemas.microsoft.com/office/powerpoint/2010/main" val="42371905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4"/>
          </p:nvPr>
        </p:nvSpPr>
        <p:spPr/>
        <p:txBody>
          <a:bodyPr/>
          <a:lstStyle>
            <a:lvl1pPr>
              <a:defRPr/>
            </a:lvl1pPr>
          </a:lstStyle>
          <a:p>
            <a:pPr>
              <a:defRPr/>
            </a:pPr>
            <a:endParaRPr lang="ru-RU"/>
          </a:p>
        </p:txBody>
      </p:sp>
      <p:sp>
        <p:nvSpPr>
          <p:cNvPr id="5" name="Footer Placeholder 4"/>
          <p:cNvSpPr>
            <a:spLocks noGrp="1"/>
          </p:cNvSpPr>
          <p:nvPr>
            <p:ph type="ftr" sz="quarter" idx="15"/>
          </p:nvPr>
        </p:nvSpPr>
        <p:spPr/>
        <p:txBody>
          <a:bodyPr/>
          <a:lstStyle>
            <a:lvl1pPr>
              <a:defRPr/>
            </a:lvl1pPr>
          </a:lstStyle>
          <a:p>
            <a:pPr>
              <a:defRPr/>
            </a:pPr>
            <a:endParaRPr lang="ru-RU"/>
          </a:p>
        </p:txBody>
      </p:sp>
      <p:sp>
        <p:nvSpPr>
          <p:cNvPr id="6" name="Slide Number Placeholder 5"/>
          <p:cNvSpPr>
            <a:spLocks noGrp="1"/>
          </p:cNvSpPr>
          <p:nvPr>
            <p:ph type="sldNum" sz="quarter" idx="16"/>
          </p:nvPr>
        </p:nvSpPr>
        <p:spPr/>
        <p:txBody>
          <a:bodyPr/>
          <a:lstStyle>
            <a:lvl1pPr>
              <a:defRPr/>
            </a:lvl1pPr>
          </a:lstStyle>
          <a:p>
            <a:pPr>
              <a:defRPr/>
            </a:pPr>
            <a:fld id="{4C21B617-6EFF-4307-B475-1674B64A666D}" type="slidenum">
              <a:rPr lang="ru-RU"/>
              <a:pPr>
                <a:defRPr/>
              </a:pPr>
              <a:t>‹#›</a:t>
            </a:fld>
            <a:endParaRPr lang="ru-RU"/>
          </a:p>
        </p:txBody>
      </p:sp>
    </p:spTree>
    <p:extLst>
      <p:ext uri="{BB962C8B-B14F-4D97-AF65-F5344CB8AC3E}">
        <p14:creationId xmlns:p14="http://schemas.microsoft.com/office/powerpoint/2010/main" val="27941304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8"/>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8" name="Date Placeholder 3"/>
          <p:cNvSpPr>
            <a:spLocks noGrp="1"/>
          </p:cNvSpPr>
          <p:nvPr>
            <p:ph type="dt" sz="half" idx="10"/>
          </p:nvPr>
        </p:nvSpPr>
        <p:spPr/>
        <p:txBody>
          <a:bodyPr/>
          <a:lstStyle>
            <a:lvl1pPr>
              <a:defRPr/>
            </a:lvl1pPr>
          </a:lstStyle>
          <a:p>
            <a:pPr>
              <a:defRPr/>
            </a:pPr>
            <a:endParaRPr lang="ru-RU"/>
          </a:p>
        </p:txBody>
      </p:sp>
      <p:sp>
        <p:nvSpPr>
          <p:cNvPr id="9" name="Footer Placeholder 4"/>
          <p:cNvSpPr>
            <a:spLocks noGrp="1"/>
          </p:cNvSpPr>
          <p:nvPr>
            <p:ph type="ftr" sz="quarter" idx="11"/>
          </p:nvPr>
        </p:nvSpPr>
        <p:spPr/>
        <p:txBody>
          <a:bodyPr/>
          <a:lstStyle>
            <a:lvl1pPr>
              <a:defRPr/>
            </a:lvl1pPr>
          </a:lstStyle>
          <a:p>
            <a:pPr>
              <a:defRPr/>
            </a:pPr>
            <a:endParaRPr lang="ru-RU"/>
          </a:p>
        </p:txBody>
      </p:sp>
      <p:sp>
        <p:nvSpPr>
          <p:cNvPr id="10" name="Slide Number Placeholder 5"/>
          <p:cNvSpPr>
            <a:spLocks noGrp="1"/>
          </p:cNvSpPr>
          <p:nvPr>
            <p:ph type="sldNum" sz="quarter" idx="12"/>
          </p:nvPr>
        </p:nvSpPr>
        <p:spPr/>
        <p:txBody>
          <a:bodyPr/>
          <a:lstStyle>
            <a:lvl1pPr>
              <a:defRPr/>
            </a:lvl1pPr>
          </a:lstStyle>
          <a:p>
            <a:pPr>
              <a:defRPr/>
            </a:pPr>
            <a:fld id="{E869B325-4586-4493-942A-7B4EA26738F6}" type="slidenum">
              <a:rPr lang="ru-RU"/>
              <a:pPr>
                <a:defRPr/>
              </a:pPr>
              <a:t>‹#›</a:t>
            </a:fld>
            <a:endParaRPr lang="ru-RU"/>
          </a:p>
        </p:txBody>
      </p:sp>
    </p:spTree>
    <p:extLst>
      <p:ext uri="{BB962C8B-B14F-4D97-AF65-F5344CB8AC3E}">
        <p14:creationId xmlns:p14="http://schemas.microsoft.com/office/powerpoint/2010/main" val="18624023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3"/>
          <p:cNvSpPr>
            <a:spLocks noGrp="1"/>
          </p:cNvSpPr>
          <p:nvPr>
            <p:ph type="dt" sz="half" idx="15"/>
          </p:nvPr>
        </p:nvSpPr>
        <p:spPr/>
        <p:txBody>
          <a:bodyPr/>
          <a:lstStyle>
            <a:lvl1pPr>
              <a:defRPr/>
            </a:lvl1pPr>
          </a:lstStyle>
          <a:p>
            <a:pPr>
              <a:defRPr/>
            </a:pPr>
            <a:endParaRPr lang="ru-RU"/>
          </a:p>
        </p:txBody>
      </p:sp>
      <p:sp>
        <p:nvSpPr>
          <p:cNvPr id="6" name="Footer Placeholder 4"/>
          <p:cNvSpPr>
            <a:spLocks noGrp="1"/>
          </p:cNvSpPr>
          <p:nvPr>
            <p:ph type="ftr" sz="quarter" idx="16"/>
          </p:nvPr>
        </p:nvSpPr>
        <p:spPr/>
        <p:txBody>
          <a:bodyPr/>
          <a:lstStyle>
            <a:lvl1pPr>
              <a:defRPr/>
            </a:lvl1pPr>
          </a:lstStyle>
          <a:p>
            <a:pPr>
              <a:defRPr/>
            </a:pPr>
            <a:endParaRPr lang="ru-RU"/>
          </a:p>
        </p:txBody>
      </p:sp>
      <p:sp>
        <p:nvSpPr>
          <p:cNvPr id="7" name="Slide Number Placeholder 5"/>
          <p:cNvSpPr>
            <a:spLocks noGrp="1"/>
          </p:cNvSpPr>
          <p:nvPr>
            <p:ph type="sldNum" sz="quarter" idx="17"/>
          </p:nvPr>
        </p:nvSpPr>
        <p:spPr/>
        <p:txBody>
          <a:bodyPr/>
          <a:lstStyle>
            <a:lvl1pPr>
              <a:defRPr/>
            </a:lvl1pPr>
          </a:lstStyle>
          <a:p>
            <a:pPr>
              <a:defRPr/>
            </a:pPr>
            <a:fld id="{5696F11E-7C2A-4D75-A3C8-6B059E9C9EB5}" type="slidenum">
              <a:rPr lang="ru-RU"/>
              <a:pPr>
                <a:defRPr/>
              </a:pPr>
              <a:t>‹#›</a:t>
            </a:fld>
            <a:endParaRPr lang="ru-RU"/>
          </a:p>
        </p:txBody>
      </p:sp>
    </p:spTree>
    <p:extLst>
      <p:ext uri="{BB962C8B-B14F-4D97-AF65-F5344CB8AC3E}">
        <p14:creationId xmlns:p14="http://schemas.microsoft.com/office/powerpoint/2010/main" val="32822024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0" name="Title 9"/>
          <p:cNvSpPr>
            <a:spLocks noGrp="1"/>
          </p:cNvSpPr>
          <p:nvPr>
            <p:ph type="title"/>
          </p:nvPr>
        </p:nvSpPr>
        <p:spPr/>
        <p:txBody>
          <a:bodyPr/>
          <a:lstStyle/>
          <a:p>
            <a:r>
              <a:rPr lang="ru-RU" smtClean="0"/>
              <a:t>Образец заголовка</a:t>
            </a:r>
            <a:endParaRPr lang="en-US" dirty="0"/>
          </a:p>
        </p:txBody>
      </p:sp>
      <p:sp>
        <p:nvSpPr>
          <p:cNvPr id="7" name="Date Placeholder 3"/>
          <p:cNvSpPr>
            <a:spLocks noGrp="1"/>
          </p:cNvSpPr>
          <p:nvPr>
            <p:ph type="dt" sz="half" idx="10"/>
          </p:nvPr>
        </p:nvSpPr>
        <p:spPr/>
        <p:txBody>
          <a:bodyPr/>
          <a:lstStyle>
            <a:lvl1pPr>
              <a:defRPr/>
            </a:lvl1pPr>
          </a:lstStyle>
          <a:p>
            <a:pPr>
              <a:defRPr/>
            </a:pPr>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3A2DF930-9A0D-4B43-B274-78F04DCFE8D1}" type="slidenum">
              <a:rPr lang="ru-RU"/>
              <a:pPr>
                <a:defRPr/>
              </a:pPr>
              <a:t>‹#›</a:t>
            </a:fld>
            <a:endParaRPr lang="ru-RU"/>
          </a:p>
        </p:txBody>
      </p:sp>
    </p:spTree>
    <p:extLst>
      <p:ext uri="{BB962C8B-B14F-4D97-AF65-F5344CB8AC3E}">
        <p14:creationId xmlns:p14="http://schemas.microsoft.com/office/powerpoint/2010/main" val="36945384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633E1281-84A7-4A34-B90E-35A112DCCD8E}" type="slidenum">
              <a:rPr lang="ru-RU"/>
              <a:pPr>
                <a:defRPr/>
              </a:pPr>
              <a:t>‹#›</a:t>
            </a:fld>
            <a:endParaRPr lang="ru-RU"/>
          </a:p>
        </p:txBody>
      </p:sp>
    </p:spTree>
    <p:extLst>
      <p:ext uri="{BB962C8B-B14F-4D97-AF65-F5344CB8AC3E}">
        <p14:creationId xmlns:p14="http://schemas.microsoft.com/office/powerpoint/2010/main" val="29598440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CDCD89BF-BECA-45E9-8197-83C6B501001C}" type="slidenum">
              <a:rPr lang="ru-RU"/>
              <a:pPr>
                <a:defRPr/>
              </a:pPr>
              <a:t>‹#›</a:t>
            </a:fld>
            <a:endParaRPr lang="ru-RU"/>
          </a:p>
        </p:txBody>
      </p:sp>
    </p:spTree>
    <p:extLst>
      <p:ext uri="{BB962C8B-B14F-4D97-AF65-F5344CB8AC3E}">
        <p14:creationId xmlns:p14="http://schemas.microsoft.com/office/powerpoint/2010/main" val="1148340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ACCC42CE-F087-4C3F-B7DC-8B3A74ADE8C0}" type="slidenum">
              <a:rPr lang="ru-RU"/>
              <a:pPr>
                <a:defRPr/>
              </a:pPr>
              <a:t>‹#›</a:t>
            </a:fld>
            <a:endParaRPr lang="ru-RU"/>
          </a:p>
        </p:txBody>
      </p:sp>
    </p:spTree>
    <p:extLst>
      <p:ext uri="{BB962C8B-B14F-4D97-AF65-F5344CB8AC3E}">
        <p14:creationId xmlns:p14="http://schemas.microsoft.com/office/powerpoint/2010/main" val="4302950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08E36235-DC05-46EE-B9AE-75046C14BA41}" type="slidenum">
              <a:rPr lang="ru-RU"/>
              <a:pPr>
                <a:defRPr/>
              </a:pPr>
              <a:t>‹#›</a:t>
            </a:fld>
            <a:endParaRPr lang="ru-RU"/>
          </a:p>
        </p:txBody>
      </p:sp>
    </p:spTree>
    <p:extLst>
      <p:ext uri="{BB962C8B-B14F-4D97-AF65-F5344CB8AC3E}">
        <p14:creationId xmlns:p14="http://schemas.microsoft.com/office/powerpoint/2010/main" val="18179051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ectangle 9"/>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ru-RU" smtClean="0"/>
              <a:t>Образец заголовка</a:t>
            </a:r>
            <a:endParaRPr lang="en-US" dirty="0"/>
          </a:p>
        </p:txBody>
      </p:sp>
      <p:sp>
        <p:nvSpPr>
          <p:cNvPr id="9" name="Date Placeholder 4"/>
          <p:cNvSpPr>
            <a:spLocks noGrp="1"/>
          </p:cNvSpPr>
          <p:nvPr>
            <p:ph type="dt" sz="half" idx="10"/>
          </p:nvPr>
        </p:nvSpPr>
        <p:spPr/>
        <p:txBody>
          <a:bodyPr/>
          <a:lstStyle>
            <a:lvl1pPr>
              <a:defRPr/>
            </a:lvl1pPr>
          </a:lstStyle>
          <a:p>
            <a:pPr>
              <a:defRPr/>
            </a:pPr>
            <a:endParaRPr lang="ru-RU"/>
          </a:p>
        </p:txBody>
      </p:sp>
      <p:sp>
        <p:nvSpPr>
          <p:cNvPr id="10" name="Footer Placeholder 5"/>
          <p:cNvSpPr>
            <a:spLocks noGrp="1"/>
          </p:cNvSpPr>
          <p:nvPr>
            <p:ph type="ftr" sz="quarter" idx="11"/>
          </p:nvPr>
        </p:nvSpPr>
        <p:spPr/>
        <p:txBody>
          <a:bodyPr/>
          <a:lstStyle>
            <a:lvl1pPr>
              <a:defRPr/>
            </a:lvl1pPr>
          </a:lstStyle>
          <a:p>
            <a:pPr>
              <a:defRPr/>
            </a:pPr>
            <a:endParaRPr lang="ru-RU"/>
          </a:p>
        </p:txBody>
      </p:sp>
      <p:sp>
        <p:nvSpPr>
          <p:cNvPr id="11" name="Slide Number Placeholder 6"/>
          <p:cNvSpPr>
            <a:spLocks noGrp="1"/>
          </p:cNvSpPr>
          <p:nvPr>
            <p:ph type="sldNum" sz="quarter" idx="12"/>
          </p:nvPr>
        </p:nvSpPr>
        <p:spPr/>
        <p:txBody>
          <a:bodyPr/>
          <a:lstStyle>
            <a:lvl1pPr>
              <a:defRPr/>
            </a:lvl1pPr>
          </a:lstStyle>
          <a:p>
            <a:pPr>
              <a:defRPr/>
            </a:pPr>
            <a:fld id="{F3945B78-ADF8-40B5-8271-0FCF0E00FC63}" type="slidenum">
              <a:rPr lang="ru-RU"/>
              <a:pPr>
                <a:defRPr/>
              </a:pPr>
              <a:t>‹#›</a:t>
            </a:fld>
            <a:endParaRPr lang="ru-RU"/>
          </a:p>
        </p:txBody>
      </p:sp>
    </p:spTree>
    <p:extLst>
      <p:ext uri="{BB962C8B-B14F-4D97-AF65-F5344CB8AC3E}">
        <p14:creationId xmlns:p14="http://schemas.microsoft.com/office/powerpoint/2010/main" val="31565407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88D09E1A-B538-4969-938E-111137FD620D}" type="slidenum">
              <a:rPr lang="ru-RU"/>
              <a:pPr>
                <a:defRPr/>
              </a:pPr>
              <a:t>‹#›</a:t>
            </a:fld>
            <a:endParaRPr lang="ru-RU"/>
          </a:p>
        </p:txBody>
      </p:sp>
    </p:spTree>
    <p:extLst>
      <p:ext uri="{BB962C8B-B14F-4D97-AF65-F5344CB8AC3E}">
        <p14:creationId xmlns:p14="http://schemas.microsoft.com/office/powerpoint/2010/main" val="37098528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206218AD-5ADB-4B25-9EEA-C3516EC23742}" type="slidenum">
              <a:rPr lang="ru-RU"/>
              <a:pPr>
                <a:defRPr/>
              </a:pPr>
              <a:t>‹#›</a:t>
            </a:fld>
            <a:endParaRPr lang="ru-RU"/>
          </a:p>
        </p:txBody>
      </p:sp>
    </p:spTree>
    <p:extLst>
      <p:ext uri="{BB962C8B-B14F-4D97-AF65-F5344CB8AC3E}">
        <p14:creationId xmlns:p14="http://schemas.microsoft.com/office/powerpoint/2010/main" val="9287353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ounded Rectangle 15"/>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7"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8"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9"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1" name="Date Placeholder 3"/>
          <p:cNvSpPr>
            <a:spLocks noGrp="1"/>
          </p:cNvSpPr>
          <p:nvPr>
            <p:ph type="dt" sz="half" idx="10"/>
          </p:nvPr>
        </p:nvSpPr>
        <p:spPr/>
        <p:txBody>
          <a:bodyPr/>
          <a:lstStyle>
            <a:lvl1pPr>
              <a:defRPr/>
            </a:lvl1pPr>
          </a:lstStyle>
          <a:p>
            <a:pPr>
              <a:defRPr/>
            </a:pPr>
            <a:endParaRPr lang="ru-RU"/>
          </a:p>
        </p:txBody>
      </p:sp>
      <p:sp>
        <p:nvSpPr>
          <p:cNvPr id="12" name="Footer Placeholder 4"/>
          <p:cNvSpPr>
            <a:spLocks noGrp="1"/>
          </p:cNvSpPr>
          <p:nvPr>
            <p:ph type="ftr" sz="quarter" idx="11"/>
          </p:nvPr>
        </p:nvSpPr>
        <p:spPr/>
        <p:txBody>
          <a:bodyPr/>
          <a:lstStyle>
            <a:lvl1pPr>
              <a:defRPr/>
            </a:lvl1pPr>
          </a:lstStyle>
          <a:p>
            <a:pPr>
              <a:defRPr/>
            </a:pPr>
            <a:endParaRPr lang="ru-RU"/>
          </a:p>
        </p:txBody>
      </p:sp>
      <p:sp>
        <p:nvSpPr>
          <p:cNvPr id="13" name="Slide Number Placeholder 5"/>
          <p:cNvSpPr>
            <a:spLocks noGrp="1"/>
          </p:cNvSpPr>
          <p:nvPr>
            <p:ph type="sldNum" sz="quarter" idx="12"/>
          </p:nvPr>
        </p:nvSpPr>
        <p:spPr/>
        <p:txBody>
          <a:bodyPr/>
          <a:lstStyle>
            <a:lvl1pPr>
              <a:defRPr/>
            </a:lvl1pPr>
          </a:lstStyle>
          <a:p>
            <a:pPr>
              <a:defRPr/>
            </a:pPr>
            <a:fld id="{4FB66DEE-2A32-418D-8726-CD6EBCA9D9F3}" type="slidenum">
              <a:rPr lang="ru-RU"/>
              <a:pPr>
                <a:defRPr/>
              </a:pPr>
              <a:t>‹#›</a:t>
            </a:fld>
            <a:endParaRPr lang="ru-RU"/>
          </a:p>
        </p:txBody>
      </p:sp>
    </p:spTree>
    <p:extLst>
      <p:ext uri="{BB962C8B-B14F-4D97-AF65-F5344CB8AC3E}">
        <p14:creationId xmlns:p14="http://schemas.microsoft.com/office/powerpoint/2010/main" val="28227312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Title 6"/>
          <p:cNvSpPr>
            <a:spLocks noGrp="1"/>
          </p:cNvSpPr>
          <p:nvPr>
            <p:ph type="title"/>
          </p:nvPr>
        </p:nvSpPr>
        <p:spPr/>
        <p:txBody>
          <a:bodyPr/>
          <a:lstStyle/>
          <a:p>
            <a:r>
              <a:rPr lang="ru-RU" smtClean="0"/>
              <a:t>Образец заголовка</a:t>
            </a:r>
            <a:endParaRPr lang="en-US"/>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77D4D1FE-843E-4DB7-A58D-69E2318ADC1D}" type="slidenum">
              <a:rPr lang="ru-RU"/>
              <a:pPr>
                <a:defRPr/>
              </a:pPr>
              <a:t>‹#›</a:t>
            </a:fld>
            <a:endParaRPr lang="ru-RU"/>
          </a:p>
        </p:txBody>
      </p:sp>
    </p:spTree>
    <p:extLst>
      <p:ext uri="{BB962C8B-B14F-4D97-AF65-F5344CB8AC3E}">
        <p14:creationId xmlns:p14="http://schemas.microsoft.com/office/powerpoint/2010/main" val="4931707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Rounded Rectangle 1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14"/>
          <p:cNvSpPr>
            <a:spLocks/>
          </p:cNvSpPr>
          <p:nvPr/>
        </p:nvSpPr>
        <p:spPr bwMode="hidden">
          <a:xfrm>
            <a:off x="6046788" y="4203700"/>
            <a:ext cx="2876550" cy="714375"/>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 name="Freeform 18"/>
          <p:cNvSpPr>
            <a:spLocks/>
          </p:cNvSpPr>
          <p:nvPr/>
        </p:nvSpPr>
        <p:spPr bwMode="hidden">
          <a:xfrm>
            <a:off x="2619375" y="4075113"/>
            <a:ext cx="5545138" cy="850900"/>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7" name="Freeform 22"/>
          <p:cNvSpPr>
            <a:spLocks/>
          </p:cNvSpPr>
          <p:nvPr/>
        </p:nvSpPr>
        <p:spPr bwMode="hidden">
          <a:xfrm>
            <a:off x="2828925" y="4087813"/>
            <a:ext cx="5467350" cy="77470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8" name="Freeform 26"/>
          <p:cNvSpPr>
            <a:spLocks/>
          </p:cNvSpPr>
          <p:nvPr/>
        </p:nvSpPr>
        <p:spPr bwMode="hidden">
          <a:xfrm>
            <a:off x="5610225" y="4073525"/>
            <a:ext cx="3306763" cy="652463"/>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useBgFill="1">
        <p:nvSpPr>
          <p:cNvPr id="9" name="Freeform 10"/>
          <p:cNvSpPr>
            <a:spLocks/>
          </p:cNvSpPr>
          <p:nvPr/>
        </p:nvSpPr>
        <p:spPr bwMode="hidden">
          <a:xfrm>
            <a:off x="211138" y="4059238"/>
            <a:ext cx="8723312" cy="1328737"/>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0" name="Date Placeholder 3"/>
          <p:cNvSpPr>
            <a:spLocks noGrp="1"/>
          </p:cNvSpPr>
          <p:nvPr>
            <p:ph type="dt" sz="half" idx="10"/>
          </p:nvPr>
        </p:nvSpPr>
        <p:spPr/>
        <p:txBody>
          <a:bodyPr/>
          <a:lstStyle>
            <a:lvl1pPr>
              <a:defRPr/>
            </a:lvl1pPr>
          </a:lstStyle>
          <a:p>
            <a:pPr>
              <a:defRPr/>
            </a:pPr>
            <a:endParaRPr lang="ru-RU"/>
          </a:p>
        </p:txBody>
      </p:sp>
      <p:sp>
        <p:nvSpPr>
          <p:cNvPr id="11" name="Footer Placeholder 4"/>
          <p:cNvSpPr>
            <a:spLocks noGrp="1"/>
          </p:cNvSpPr>
          <p:nvPr>
            <p:ph type="ftr" sz="quarter" idx="11"/>
          </p:nvPr>
        </p:nvSpPr>
        <p:spPr/>
        <p:txBody>
          <a:bodyPr/>
          <a:lstStyle>
            <a:lvl1pPr>
              <a:defRPr/>
            </a:lvl1pPr>
          </a:lstStyle>
          <a:p>
            <a:pPr>
              <a:defRPr/>
            </a:pPr>
            <a:endParaRPr lang="ru-RU"/>
          </a:p>
        </p:txBody>
      </p:sp>
      <p:sp>
        <p:nvSpPr>
          <p:cNvPr id="12" name="Slide Number Placeholder 5"/>
          <p:cNvSpPr>
            <a:spLocks noGrp="1"/>
          </p:cNvSpPr>
          <p:nvPr>
            <p:ph type="sldNum" sz="quarter" idx="12"/>
          </p:nvPr>
        </p:nvSpPr>
        <p:spPr/>
        <p:txBody>
          <a:bodyPr/>
          <a:lstStyle>
            <a:lvl1pPr>
              <a:defRPr/>
            </a:lvl1pPr>
          </a:lstStyle>
          <a:p>
            <a:pPr>
              <a:defRPr/>
            </a:pPr>
            <a:fld id="{2EC6CCEC-4561-4F0C-B783-4A6A4672E270}" type="slidenum">
              <a:rPr lang="ru-RU"/>
              <a:pPr>
                <a:defRPr/>
              </a:pPr>
              <a:t>‹#›</a:t>
            </a:fld>
            <a:endParaRPr lang="ru-RU"/>
          </a:p>
        </p:txBody>
      </p:sp>
    </p:spTree>
    <p:extLst>
      <p:ext uri="{BB962C8B-B14F-4D97-AF65-F5344CB8AC3E}">
        <p14:creationId xmlns:p14="http://schemas.microsoft.com/office/powerpoint/2010/main" val="40706976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3"/>
          <p:cNvSpPr>
            <a:spLocks noGrp="1"/>
          </p:cNvSpPr>
          <p:nvPr>
            <p:ph type="dt" sz="half" idx="15"/>
          </p:nvPr>
        </p:nvSpPr>
        <p:spPr/>
        <p:txBody>
          <a:bodyPr/>
          <a:lstStyle>
            <a:lvl1pPr>
              <a:defRPr/>
            </a:lvl1pPr>
          </a:lstStyle>
          <a:p>
            <a:pPr>
              <a:defRPr/>
            </a:pPr>
            <a:endParaRPr lang="ru-RU"/>
          </a:p>
        </p:txBody>
      </p:sp>
      <p:sp>
        <p:nvSpPr>
          <p:cNvPr id="6" name="Footer Placeholder 4"/>
          <p:cNvSpPr>
            <a:spLocks noGrp="1"/>
          </p:cNvSpPr>
          <p:nvPr>
            <p:ph type="ftr" sz="quarter" idx="16"/>
          </p:nvPr>
        </p:nvSpPr>
        <p:spPr/>
        <p:txBody>
          <a:bodyPr/>
          <a:lstStyle>
            <a:lvl1pPr>
              <a:defRPr/>
            </a:lvl1pPr>
          </a:lstStyle>
          <a:p>
            <a:pPr>
              <a:defRPr/>
            </a:pPr>
            <a:endParaRPr lang="ru-RU"/>
          </a:p>
        </p:txBody>
      </p:sp>
      <p:sp>
        <p:nvSpPr>
          <p:cNvPr id="7" name="Slide Number Placeholder 5"/>
          <p:cNvSpPr>
            <a:spLocks noGrp="1"/>
          </p:cNvSpPr>
          <p:nvPr>
            <p:ph type="sldNum" sz="quarter" idx="17"/>
          </p:nvPr>
        </p:nvSpPr>
        <p:spPr/>
        <p:txBody>
          <a:bodyPr/>
          <a:lstStyle>
            <a:lvl1pPr>
              <a:defRPr/>
            </a:lvl1pPr>
          </a:lstStyle>
          <a:p>
            <a:pPr>
              <a:defRPr/>
            </a:pPr>
            <a:fld id="{451CF5AE-5DD3-4249-B95A-6E6084B2FD6B}" type="slidenum">
              <a:rPr lang="ru-RU"/>
              <a:pPr>
                <a:defRPr/>
              </a:pPr>
              <a:t>‹#›</a:t>
            </a:fld>
            <a:endParaRPr lang="ru-RU"/>
          </a:p>
        </p:txBody>
      </p:sp>
    </p:spTree>
    <p:extLst>
      <p:ext uri="{BB962C8B-B14F-4D97-AF65-F5344CB8AC3E}">
        <p14:creationId xmlns:p14="http://schemas.microsoft.com/office/powerpoint/2010/main" val="20704393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D70DF0A2-959F-4F4C-B019-2C10900ABE19}" type="slidenum">
              <a:rPr lang="ru-RU"/>
              <a:pPr>
                <a:defRPr/>
              </a:pPr>
              <a:t>‹#›</a:t>
            </a:fld>
            <a:endParaRPr lang="ru-RU"/>
          </a:p>
        </p:txBody>
      </p:sp>
    </p:spTree>
    <p:extLst>
      <p:ext uri="{BB962C8B-B14F-4D97-AF65-F5344CB8AC3E}">
        <p14:creationId xmlns:p14="http://schemas.microsoft.com/office/powerpoint/2010/main" val="36710191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3"/>
          <p:cNvSpPr>
            <a:spLocks noGrp="1"/>
          </p:cNvSpPr>
          <p:nvPr>
            <p:ph type="dt" sz="half" idx="10"/>
          </p:nvPr>
        </p:nvSpPr>
        <p:spPr/>
        <p:txBody>
          <a:bodyPr/>
          <a:lstStyle>
            <a:lvl1pPr>
              <a:defRPr/>
            </a:lvl1pPr>
          </a:lstStyle>
          <a:p>
            <a:pPr>
              <a:defRPr/>
            </a:pPr>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2F0123A6-DDCC-4D97-83A0-61A31504641C}" type="slidenum">
              <a:rPr lang="ru-RU"/>
              <a:pPr>
                <a:defRPr/>
              </a:pPr>
              <a:t>‹#›</a:t>
            </a:fld>
            <a:endParaRPr lang="ru-RU"/>
          </a:p>
        </p:txBody>
      </p:sp>
    </p:spTree>
    <p:extLst>
      <p:ext uri="{BB962C8B-B14F-4D97-AF65-F5344CB8AC3E}">
        <p14:creationId xmlns:p14="http://schemas.microsoft.com/office/powerpoint/2010/main" val="1282974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D29A7EA1-E210-4501-A428-35E05B8C3F5E}" type="slidenum">
              <a:rPr lang="ru-RU"/>
              <a:pPr>
                <a:defRPr/>
              </a:pPr>
              <a:t>‹#›</a:t>
            </a:fld>
            <a:endParaRPr lang="ru-RU"/>
          </a:p>
        </p:txBody>
      </p:sp>
    </p:spTree>
    <p:extLst>
      <p:ext uri="{BB962C8B-B14F-4D97-AF65-F5344CB8AC3E}">
        <p14:creationId xmlns:p14="http://schemas.microsoft.com/office/powerpoint/2010/main" val="13651171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Rounded Rectangle 1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 name="Group 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5"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7"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useBgFill="1">
          <p:nvSpPr>
            <p:cNvPr id="8" name="Freeform 10"/>
            <p:cNvSpPr>
              <a:spLocks/>
            </p:cNvSpPr>
            <p:nvPr/>
          </p:nvSpPr>
          <p:spPr bwMode="hidden">
            <a:xfrm>
              <a:off x="-3905251" y="4294188"/>
              <a:ext cx="13027839"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sp>
        <p:nvSpPr>
          <p:cNvPr id="9" name="Date Placeholder 1"/>
          <p:cNvSpPr>
            <a:spLocks noGrp="1"/>
          </p:cNvSpPr>
          <p:nvPr>
            <p:ph type="dt" sz="half" idx="10"/>
          </p:nvPr>
        </p:nvSpPr>
        <p:spPr/>
        <p:txBody>
          <a:bodyPr/>
          <a:lstStyle>
            <a:lvl1pPr>
              <a:defRPr/>
            </a:lvl1pPr>
          </a:lstStyle>
          <a:p>
            <a:pPr>
              <a:defRPr/>
            </a:pPr>
            <a:endParaRPr lang="ru-RU"/>
          </a:p>
        </p:txBody>
      </p:sp>
      <p:sp>
        <p:nvSpPr>
          <p:cNvPr id="10" name="Footer Placeholder 2"/>
          <p:cNvSpPr>
            <a:spLocks noGrp="1"/>
          </p:cNvSpPr>
          <p:nvPr>
            <p:ph type="ftr" sz="quarter" idx="11"/>
          </p:nvPr>
        </p:nvSpPr>
        <p:spPr/>
        <p:txBody>
          <a:bodyPr/>
          <a:lstStyle>
            <a:lvl1pPr>
              <a:defRPr/>
            </a:lvl1pPr>
          </a:lstStyle>
          <a:p>
            <a:pPr>
              <a:defRPr/>
            </a:pPr>
            <a:endParaRPr lang="ru-RU"/>
          </a:p>
        </p:txBody>
      </p:sp>
      <p:sp>
        <p:nvSpPr>
          <p:cNvPr id="11" name="Slide Number Placeholder 3"/>
          <p:cNvSpPr>
            <a:spLocks noGrp="1"/>
          </p:cNvSpPr>
          <p:nvPr>
            <p:ph type="sldNum" sz="quarter" idx="12"/>
          </p:nvPr>
        </p:nvSpPr>
        <p:spPr/>
        <p:txBody>
          <a:bodyPr/>
          <a:lstStyle>
            <a:lvl1pPr>
              <a:defRPr/>
            </a:lvl1pPr>
          </a:lstStyle>
          <a:p>
            <a:pPr>
              <a:defRPr/>
            </a:pPr>
            <a:fld id="{11B26946-2785-44A9-A039-D3706A8A56C6}" type="slidenum">
              <a:rPr lang="ru-RU"/>
              <a:pPr>
                <a:defRPr/>
              </a:pPr>
              <a:t>‹#›</a:t>
            </a:fld>
            <a:endParaRPr lang="ru-RU"/>
          </a:p>
        </p:txBody>
      </p:sp>
    </p:spTree>
    <p:extLst>
      <p:ext uri="{BB962C8B-B14F-4D97-AF65-F5344CB8AC3E}">
        <p14:creationId xmlns:p14="http://schemas.microsoft.com/office/powerpoint/2010/main" val="26796502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Rounded Rectangle 1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8"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9"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0"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useBgFill="1">
          <p:nvSpPr>
            <p:cNvPr id="11" name="Freeform 28"/>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2" name="Date Placeholder 4"/>
          <p:cNvSpPr>
            <a:spLocks noGrp="1"/>
          </p:cNvSpPr>
          <p:nvPr>
            <p:ph type="dt" sz="half" idx="10"/>
          </p:nvPr>
        </p:nvSpPr>
        <p:spPr/>
        <p:txBody>
          <a:bodyPr/>
          <a:lstStyle>
            <a:lvl1pPr>
              <a:defRPr/>
            </a:lvl1pPr>
          </a:lstStyle>
          <a:p>
            <a:pPr>
              <a:defRPr/>
            </a:pPr>
            <a:endParaRPr lang="ru-RU"/>
          </a:p>
        </p:txBody>
      </p:sp>
      <p:sp>
        <p:nvSpPr>
          <p:cNvPr id="13" name="Footer Placeholder 5"/>
          <p:cNvSpPr>
            <a:spLocks noGrp="1"/>
          </p:cNvSpPr>
          <p:nvPr>
            <p:ph type="ftr" sz="quarter" idx="11"/>
          </p:nvPr>
        </p:nvSpPr>
        <p:spPr/>
        <p:txBody>
          <a:bodyPr/>
          <a:lstStyle>
            <a:lvl1pPr>
              <a:defRPr/>
            </a:lvl1pPr>
          </a:lstStyle>
          <a:p>
            <a:pPr>
              <a:defRPr/>
            </a:pPr>
            <a:endParaRPr lang="ru-RU"/>
          </a:p>
        </p:txBody>
      </p:sp>
      <p:sp>
        <p:nvSpPr>
          <p:cNvPr id="14" name="Slide Number Placeholder 6"/>
          <p:cNvSpPr>
            <a:spLocks noGrp="1"/>
          </p:cNvSpPr>
          <p:nvPr>
            <p:ph type="sldNum" sz="quarter" idx="12"/>
          </p:nvPr>
        </p:nvSpPr>
        <p:spPr/>
        <p:txBody>
          <a:bodyPr/>
          <a:lstStyle>
            <a:lvl1pPr>
              <a:defRPr/>
            </a:lvl1pPr>
          </a:lstStyle>
          <a:p>
            <a:pPr>
              <a:defRPr/>
            </a:pPr>
            <a:fld id="{260722B3-13FC-4ABC-852F-2691CBAAE2BD}" type="slidenum">
              <a:rPr lang="ru-RU"/>
              <a:pPr>
                <a:defRPr/>
              </a:pPr>
              <a:t>‹#›</a:t>
            </a:fld>
            <a:endParaRPr lang="ru-RU"/>
          </a:p>
        </p:txBody>
      </p:sp>
    </p:spTree>
    <p:extLst>
      <p:ext uri="{BB962C8B-B14F-4D97-AF65-F5344CB8AC3E}">
        <p14:creationId xmlns:p14="http://schemas.microsoft.com/office/powerpoint/2010/main" val="27366141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Rounded Rectangle 1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 name="Group 8"/>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8"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9"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0"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useBgFill="1">
          <p:nvSpPr>
            <p:cNvPr id="11"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12" name="Date Placeholder 4"/>
          <p:cNvSpPr>
            <a:spLocks noGrp="1"/>
          </p:cNvSpPr>
          <p:nvPr>
            <p:ph type="dt" sz="half" idx="10"/>
          </p:nvPr>
        </p:nvSpPr>
        <p:spPr/>
        <p:txBody>
          <a:bodyPr/>
          <a:lstStyle>
            <a:lvl1pPr>
              <a:defRPr/>
            </a:lvl1pPr>
          </a:lstStyle>
          <a:p>
            <a:pPr>
              <a:defRPr/>
            </a:pPr>
            <a:endParaRPr lang="ru-RU"/>
          </a:p>
        </p:txBody>
      </p:sp>
      <p:sp>
        <p:nvSpPr>
          <p:cNvPr id="13" name="Footer Placeholder 5"/>
          <p:cNvSpPr>
            <a:spLocks noGrp="1"/>
          </p:cNvSpPr>
          <p:nvPr>
            <p:ph type="ftr" sz="quarter" idx="11"/>
          </p:nvPr>
        </p:nvSpPr>
        <p:spPr/>
        <p:txBody>
          <a:bodyPr/>
          <a:lstStyle>
            <a:lvl1pPr>
              <a:defRPr/>
            </a:lvl1pPr>
          </a:lstStyle>
          <a:p>
            <a:pPr>
              <a:defRPr/>
            </a:pPr>
            <a:endParaRPr lang="ru-RU"/>
          </a:p>
        </p:txBody>
      </p:sp>
      <p:sp>
        <p:nvSpPr>
          <p:cNvPr id="14" name="Slide Number Placeholder 6"/>
          <p:cNvSpPr>
            <a:spLocks noGrp="1"/>
          </p:cNvSpPr>
          <p:nvPr>
            <p:ph type="sldNum" sz="quarter" idx="12"/>
          </p:nvPr>
        </p:nvSpPr>
        <p:spPr/>
        <p:txBody>
          <a:bodyPr/>
          <a:lstStyle>
            <a:lvl1pPr>
              <a:defRPr/>
            </a:lvl1pPr>
          </a:lstStyle>
          <a:p>
            <a:pPr>
              <a:defRPr/>
            </a:pPr>
            <a:fld id="{EEE278ED-D7BA-4217-BB6B-6608313A70FA}" type="slidenum">
              <a:rPr lang="ru-RU"/>
              <a:pPr>
                <a:defRPr/>
              </a:pPr>
              <a:t>‹#›</a:t>
            </a:fld>
            <a:endParaRPr lang="ru-RU"/>
          </a:p>
        </p:txBody>
      </p:sp>
    </p:spTree>
    <p:extLst>
      <p:ext uri="{BB962C8B-B14F-4D97-AF65-F5344CB8AC3E}">
        <p14:creationId xmlns:p14="http://schemas.microsoft.com/office/powerpoint/2010/main" val="34391657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0964FA90-BD65-43B6-A5CD-FB77A1072786}" type="slidenum">
              <a:rPr lang="ru-RU"/>
              <a:pPr>
                <a:defRPr/>
              </a:pPr>
              <a:t>‹#›</a:t>
            </a:fld>
            <a:endParaRPr lang="ru-RU"/>
          </a:p>
        </p:txBody>
      </p:sp>
    </p:spTree>
    <p:extLst>
      <p:ext uri="{BB962C8B-B14F-4D97-AF65-F5344CB8AC3E}">
        <p14:creationId xmlns:p14="http://schemas.microsoft.com/office/powerpoint/2010/main" val="36573948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4" name="Rounded Rectangle 20"/>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5" name="Group 14"/>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7"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8"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9"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useBgFill="1">
          <p:nvSpPr>
            <p:cNvPr id="10" name="Freeform 19"/>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Date Placeholder 3"/>
          <p:cNvSpPr>
            <a:spLocks noGrp="1"/>
          </p:cNvSpPr>
          <p:nvPr>
            <p:ph type="dt" sz="half" idx="10"/>
          </p:nvPr>
        </p:nvSpPr>
        <p:spPr/>
        <p:txBody>
          <a:bodyPr/>
          <a:lstStyle>
            <a:lvl1pPr>
              <a:defRPr/>
            </a:lvl1pPr>
          </a:lstStyle>
          <a:p>
            <a:pPr>
              <a:defRPr/>
            </a:pPr>
            <a:endParaRPr lang="ru-RU"/>
          </a:p>
        </p:txBody>
      </p:sp>
      <p:sp>
        <p:nvSpPr>
          <p:cNvPr id="12" name="Footer Placeholder 4"/>
          <p:cNvSpPr>
            <a:spLocks noGrp="1"/>
          </p:cNvSpPr>
          <p:nvPr>
            <p:ph type="ftr" sz="quarter" idx="11"/>
          </p:nvPr>
        </p:nvSpPr>
        <p:spPr/>
        <p:txBody>
          <a:bodyPr/>
          <a:lstStyle>
            <a:lvl1pPr>
              <a:defRPr/>
            </a:lvl1pPr>
          </a:lstStyle>
          <a:p>
            <a:pPr>
              <a:defRPr/>
            </a:pPr>
            <a:endParaRPr lang="ru-RU"/>
          </a:p>
        </p:txBody>
      </p:sp>
      <p:sp>
        <p:nvSpPr>
          <p:cNvPr id="13" name="Slide Number Placeholder 5"/>
          <p:cNvSpPr>
            <a:spLocks noGrp="1"/>
          </p:cNvSpPr>
          <p:nvPr>
            <p:ph type="sldNum" sz="quarter" idx="12"/>
          </p:nvPr>
        </p:nvSpPr>
        <p:spPr/>
        <p:txBody>
          <a:bodyPr/>
          <a:lstStyle>
            <a:lvl1pPr>
              <a:defRPr/>
            </a:lvl1pPr>
          </a:lstStyle>
          <a:p>
            <a:pPr>
              <a:defRPr/>
            </a:pPr>
            <a:fld id="{0B463F30-EDC3-4A63-9077-C3429BEE881A}" type="slidenum">
              <a:rPr lang="ru-RU"/>
              <a:pPr>
                <a:defRPr/>
              </a:pPr>
              <a:t>‹#›</a:t>
            </a:fld>
            <a:endParaRPr lang="ru-RU"/>
          </a:p>
        </p:txBody>
      </p:sp>
    </p:spTree>
    <p:extLst>
      <p:ext uri="{BB962C8B-B14F-4D97-AF65-F5344CB8AC3E}">
        <p14:creationId xmlns:p14="http://schemas.microsoft.com/office/powerpoint/2010/main" val="8965540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12"/>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ru-RU" smtClean="0"/>
              <a:t>Образец заголовка</a:t>
            </a:r>
            <a:endParaRPr lang="en-US" dirty="0"/>
          </a:p>
        </p:txBody>
      </p:sp>
      <p:sp>
        <p:nvSpPr>
          <p:cNvPr id="8" name="Date Placeholder 3"/>
          <p:cNvSpPr>
            <a:spLocks noGrp="1"/>
          </p:cNvSpPr>
          <p:nvPr>
            <p:ph type="dt" sz="half" idx="10"/>
          </p:nvPr>
        </p:nvSpPr>
        <p:spPr/>
        <p:txBody>
          <a:bodyPr/>
          <a:lstStyle>
            <a:lvl1pPr>
              <a:defRPr/>
            </a:lvl1pPr>
          </a:lstStyle>
          <a:p>
            <a:pPr>
              <a:defRPr/>
            </a:pPr>
            <a:endParaRPr lang="ru-RU"/>
          </a:p>
        </p:txBody>
      </p:sp>
      <p:sp>
        <p:nvSpPr>
          <p:cNvPr id="9" name="Footer Placeholder 4"/>
          <p:cNvSpPr>
            <a:spLocks noGrp="1"/>
          </p:cNvSpPr>
          <p:nvPr>
            <p:ph type="ftr" sz="quarter" idx="11"/>
          </p:nvPr>
        </p:nvSpPr>
        <p:spPr/>
        <p:txBody>
          <a:bodyPr/>
          <a:lstStyle>
            <a:lvl1pPr>
              <a:defRPr/>
            </a:lvl1pPr>
          </a:lstStyle>
          <a:p>
            <a:pPr>
              <a:defRPr/>
            </a:pPr>
            <a:endParaRPr lang="ru-RU"/>
          </a:p>
        </p:txBody>
      </p:sp>
      <p:sp>
        <p:nvSpPr>
          <p:cNvPr id="10" name="Slide Number Placeholder 5"/>
          <p:cNvSpPr>
            <a:spLocks noGrp="1"/>
          </p:cNvSpPr>
          <p:nvPr>
            <p:ph type="sldNum" sz="quarter" idx="12"/>
          </p:nvPr>
        </p:nvSpPr>
        <p:spPr/>
        <p:txBody>
          <a:bodyPr/>
          <a:lstStyle>
            <a:lvl1pPr>
              <a:defRPr/>
            </a:lvl1pPr>
          </a:lstStyle>
          <a:p>
            <a:pPr>
              <a:defRPr/>
            </a:pPr>
            <a:fld id="{41C9C015-B9A0-4061-B505-AF6969E7E49A}" type="slidenum">
              <a:rPr lang="ru-RU"/>
              <a:pPr>
                <a:defRPr/>
              </a:pPr>
              <a:t>‹#›</a:t>
            </a:fld>
            <a:endParaRPr lang="ru-RU"/>
          </a:p>
        </p:txBody>
      </p:sp>
    </p:spTree>
    <p:extLst>
      <p:ext uri="{BB962C8B-B14F-4D97-AF65-F5344CB8AC3E}">
        <p14:creationId xmlns:p14="http://schemas.microsoft.com/office/powerpoint/2010/main" val="12685944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4"/>
          </p:nvPr>
        </p:nvSpPr>
        <p:spPr/>
        <p:txBody>
          <a:bodyPr/>
          <a:lstStyle>
            <a:lvl1pPr>
              <a:defRPr/>
            </a:lvl1pPr>
          </a:lstStyle>
          <a:p>
            <a:pPr>
              <a:defRPr/>
            </a:pPr>
            <a:endParaRPr lang="ru-RU"/>
          </a:p>
        </p:txBody>
      </p:sp>
      <p:sp>
        <p:nvSpPr>
          <p:cNvPr id="5" name="Footer Placeholder 4"/>
          <p:cNvSpPr>
            <a:spLocks noGrp="1"/>
          </p:cNvSpPr>
          <p:nvPr>
            <p:ph type="ftr" sz="quarter" idx="15"/>
          </p:nvPr>
        </p:nvSpPr>
        <p:spPr/>
        <p:txBody>
          <a:bodyPr/>
          <a:lstStyle>
            <a:lvl1pPr>
              <a:defRPr/>
            </a:lvl1pPr>
          </a:lstStyle>
          <a:p>
            <a:pPr>
              <a:defRPr/>
            </a:pPr>
            <a:endParaRPr lang="ru-RU"/>
          </a:p>
        </p:txBody>
      </p:sp>
      <p:sp>
        <p:nvSpPr>
          <p:cNvPr id="6" name="Slide Number Placeholder 5"/>
          <p:cNvSpPr>
            <a:spLocks noGrp="1"/>
          </p:cNvSpPr>
          <p:nvPr>
            <p:ph type="sldNum" sz="quarter" idx="16"/>
          </p:nvPr>
        </p:nvSpPr>
        <p:spPr/>
        <p:txBody>
          <a:bodyPr/>
          <a:lstStyle>
            <a:lvl1pPr>
              <a:defRPr/>
            </a:lvl1pPr>
          </a:lstStyle>
          <a:p>
            <a:pPr>
              <a:defRPr/>
            </a:pPr>
            <a:fld id="{1FDBEFAE-163C-42CC-BF30-CC086875BC98}" type="slidenum">
              <a:rPr lang="ru-RU"/>
              <a:pPr>
                <a:defRPr/>
              </a:pPr>
              <a:t>‹#›</a:t>
            </a:fld>
            <a:endParaRPr lang="ru-RU"/>
          </a:p>
        </p:txBody>
      </p:sp>
    </p:spTree>
    <p:extLst>
      <p:ext uri="{BB962C8B-B14F-4D97-AF65-F5344CB8AC3E}">
        <p14:creationId xmlns:p14="http://schemas.microsoft.com/office/powerpoint/2010/main" val="33193925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8"/>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8" name="Date Placeholder 3"/>
          <p:cNvSpPr>
            <a:spLocks noGrp="1"/>
          </p:cNvSpPr>
          <p:nvPr>
            <p:ph type="dt" sz="half" idx="10"/>
          </p:nvPr>
        </p:nvSpPr>
        <p:spPr/>
        <p:txBody>
          <a:bodyPr/>
          <a:lstStyle>
            <a:lvl1pPr>
              <a:defRPr/>
            </a:lvl1pPr>
          </a:lstStyle>
          <a:p>
            <a:pPr>
              <a:defRPr/>
            </a:pPr>
            <a:endParaRPr lang="ru-RU"/>
          </a:p>
        </p:txBody>
      </p:sp>
      <p:sp>
        <p:nvSpPr>
          <p:cNvPr id="9" name="Footer Placeholder 4"/>
          <p:cNvSpPr>
            <a:spLocks noGrp="1"/>
          </p:cNvSpPr>
          <p:nvPr>
            <p:ph type="ftr" sz="quarter" idx="11"/>
          </p:nvPr>
        </p:nvSpPr>
        <p:spPr/>
        <p:txBody>
          <a:bodyPr/>
          <a:lstStyle>
            <a:lvl1pPr>
              <a:defRPr/>
            </a:lvl1pPr>
          </a:lstStyle>
          <a:p>
            <a:pPr>
              <a:defRPr/>
            </a:pPr>
            <a:endParaRPr lang="ru-RU"/>
          </a:p>
        </p:txBody>
      </p:sp>
      <p:sp>
        <p:nvSpPr>
          <p:cNvPr id="10" name="Slide Number Placeholder 5"/>
          <p:cNvSpPr>
            <a:spLocks noGrp="1"/>
          </p:cNvSpPr>
          <p:nvPr>
            <p:ph type="sldNum" sz="quarter" idx="12"/>
          </p:nvPr>
        </p:nvSpPr>
        <p:spPr/>
        <p:txBody>
          <a:bodyPr/>
          <a:lstStyle>
            <a:lvl1pPr>
              <a:defRPr/>
            </a:lvl1pPr>
          </a:lstStyle>
          <a:p>
            <a:pPr>
              <a:defRPr/>
            </a:pPr>
            <a:fld id="{4CEDBD6D-5610-494A-879E-883D455552D4}" type="slidenum">
              <a:rPr lang="ru-RU"/>
              <a:pPr>
                <a:defRPr/>
              </a:pPr>
              <a:t>‹#›</a:t>
            </a:fld>
            <a:endParaRPr lang="ru-RU"/>
          </a:p>
        </p:txBody>
      </p:sp>
    </p:spTree>
    <p:extLst>
      <p:ext uri="{BB962C8B-B14F-4D97-AF65-F5344CB8AC3E}">
        <p14:creationId xmlns:p14="http://schemas.microsoft.com/office/powerpoint/2010/main" val="22794203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3"/>
          <p:cNvSpPr>
            <a:spLocks noGrp="1"/>
          </p:cNvSpPr>
          <p:nvPr>
            <p:ph type="dt" sz="half" idx="15"/>
          </p:nvPr>
        </p:nvSpPr>
        <p:spPr/>
        <p:txBody>
          <a:bodyPr/>
          <a:lstStyle>
            <a:lvl1pPr>
              <a:defRPr/>
            </a:lvl1pPr>
          </a:lstStyle>
          <a:p>
            <a:pPr>
              <a:defRPr/>
            </a:pPr>
            <a:endParaRPr lang="ru-RU"/>
          </a:p>
        </p:txBody>
      </p:sp>
      <p:sp>
        <p:nvSpPr>
          <p:cNvPr id="6" name="Footer Placeholder 4"/>
          <p:cNvSpPr>
            <a:spLocks noGrp="1"/>
          </p:cNvSpPr>
          <p:nvPr>
            <p:ph type="ftr" sz="quarter" idx="16"/>
          </p:nvPr>
        </p:nvSpPr>
        <p:spPr/>
        <p:txBody>
          <a:bodyPr/>
          <a:lstStyle>
            <a:lvl1pPr>
              <a:defRPr/>
            </a:lvl1pPr>
          </a:lstStyle>
          <a:p>
            <a:pPr>
              <a:defRPr/>
            </a:pPr>
            <a:endParaRPr lang="ru-RU"/>
          </a:p>
        </p:txBody>
      </p:sp>
      <p:sp>
        <p:nvSpPr>
          <p:cNvPr id="7" name="Slide Number Placeholder 5"/>
          <p:cNvSpPr>
            <a:spLocks noGrp="1"/>
          </p:cNvSpPr>
          <p:nvPr>
            <p:ph type="sldNum" sz="quarter" idx="17"/>
          </p:nvPr>
        </p:nvSpPr>
        <p:spPr/>
        <p:txBody>
          <a:bodyPr/>
          <a:lstStyle>
            <a:lvl1pPr>
              <a:defRPr/>
            </a:lvl1pPr>
          </a:lstStyle>
          <a:p>
            <a:pPr>
              <a:defRPr/>
            </a:pPr>
            <a:fld id="{AA863786-AF82-4296-915A-E0B82BBDC804}" type="slidenum">
              <a:rPr lang="ru-RU"/>
              <a:pPr>
                <a:defRPr/>
              </a:pPr>
              <a:t>‹#›</a:t>
            </a:fld>
            <a:endParaRPr lang="ru-RU"/>
          </a:p>
        </p:txBody>
      </p:sp>
    </p:spTree>
    <p:extLst>
      <p:ext uri="{BB962C8B-B14F-4D97-AF65-F5344CB8AC3E}">
        <p14:creationId xmlns:p14="http://schemas.microsoft.com/office/powerpoint/2010/main" val="33074136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0" name="Title 9"/>
          <p:cNvSpPr>
            <a:spLocks noGrp="1"/>
          </p:cNvSpPr>
          <p:nvPr>
            <p:ph type="title"/>
          </p:nvPr>
        </p:nvSpPr>
        <p:spPr/>
        <p:txBody>
          <a:bodyPr/>
          <a:lstStyle/>
          <a:p>
            <a:r>
              <a:rPr lang="ru-RU" smtClean="0"/>
              <a:t>Образец заголовка</a:t>
            </a:r>
            <a:endParaRPr lang="en-US" dirty="0"/>
          </a:p>
        </p:txBody>
      </p:sp>
      <p:sp>
        <p:nvSpPr>
          <p:cNvPr id="7" name="Date Placeholder 3"/>
          <p:cNvSpPr>
            <a:spLocks noGrp="1"/>
          </p:cNvSpPr>
          <p:nvPr>
            <p:ph type="dt" sz="half" idx="10"/>
          </p:nvPr>
        </p:nvSpPr>
        <p:spPr/>
        <p:txBody>
          <a:bodyPr/>
          <a:lstStyle>
            <a:lvl1pPr>
              <a:defRPr/>
            </a:lvl1pPr>
          </a:lstStyle>
          <a:p>
            <a:pPr>
              <a:defRPr/>
            </a:pPr>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A6EE83AA-F2DB-4ED6-88EA-FC1C9DFF1980}" type="slidenum">
              <a:rPr lang="ru-RU"/>
              <a:pPr>
                <a:defRPr/>
              </a:pPr>
              <a:t>‹#›</a:t>
            </a:fld>
            <a:endParaRPr lang="ru-RU"/>
          </a:p>
        </p:txBody>
      </p:sp>
    </p:spTree>
    <p:extLst>
      <p:ext uri="{BB962C8B-B14F-4D97-AF65-F5344CB8AC3E}">
        <p14:creationId xmlns:p14="http://schemas.microsoft.com/office/powerpoint/2010/main" val="1007102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887117F8-743E-458B-ADEA-3778A0F2C282}" type="slidenum">
              <a:rPr lang="ru-RU"/>
              <a:pPr>
                <a:defRPr/>
              </a:pPr>
              <a:t>‹#›</a:t>
            </a:fld>
            <a:endParaRPr lang="ru-RU"/>
          </a:p>
        </p:txBody>
      </p:sp>
    </p:spTree>
    <p:extLst>
      <p:ext uri="{BB962C8B-B14F-4D97-AF65-F5344CB8AC3E}">
        <p14:creationId xmlns:p14="http://schemas.microsoft.com/office/powerpoint/2010/main" val="1514135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199C70CA-2867-41B6-8C43-E1E3B9FFB424}" type="slidenum">
              <a:rPr lang="ru-RU"/>
              <a:pPr>
                <a:defRPr/>
              </a:pPr>
              <a:t>‹#›</a:t>
            </a:fld>
            <a:endParaRPr lang="ru-RU"/>
          </a:p>
        </p:txBody>
      </p:sp>
    </p:spTree>
    <p:extLst>
      <p:ext uri="{BB962C8B-B14F-4D97-AF65-F5344CB8AC3E}">
        <p14:creationId xmlns:p14="http://schemas.microsoft.com/office/powerpoint/2010/main" val="32058641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D4CEA059-FFAE-4094-A42B-C82760BEB3B2}" type="slidenum">
              <a:rPr lang="ru-RU"/>
              <a:pPr>
                <a:defRPr/>
              </a:pPr>
              <a:t>‹#›</a:t>
            </a:fld>
            <a:endParaRPr lang="ru-RU"/>
          </a:p>
        </p:txBody>
      </p:sp>
    </p:spTree>
    <p:extLst>
      <p:ext uri="{BB962C8B-B14F-4D97-AF65-F5344CB8AC3E}">
        <p14:creationId xmlns:p14="http://schemas.microsoft.com/office/powerpoint/2010/main" val="42700710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B409D272-3AFD-4D1E-A478-BEF2EB368EAD}" type="slidenum">
              <a:rPr lang="ru-RU"/>
              <a:pPr>
                <a:defRPr/>
              </a:pPr>
              <a:t>‹#›</a:t>
            </a:fld>
            <a:endParaRPr lang="ru-RU"/>
          </a:p>
        </p:txBody>
      </p:sp>
    </p:spTree>
    <p:extLst>
      <p:ext uri="{BB962C8B-B14F-4D97-AF65-F5344CB8AC3E}">
        <p14:creationId xmlns:p14="http://schemas.microsoft.com/office/powerpoint/2010/main" val="5352636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ectangle 9"/>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ru-RU" smtClean="0"/>
              <a:t>Образец заголовка</a:t>
            </a:r>
            <a:endParaRPr lang="en-US" dirty="0"/>
          </a:p>
        </p:txBody>
      </p:sp>
      <p:sp>
        <p:nvSpPr>
          <p:cNvPr id="9" name="Date Placeholder 4"/>
          <p:cNvSpPr>
            <a:spLocks noGrp="1"/>
          </p:cNvSpPr>
          <p:nvPr>
            <p:ph type="dt" sz="half" idx="10"/>
          </p:nvPr>
        </p:nvSpPr>
        <p:spPr/>
        <p:txBody>
          <a:bodyPr/>
          <a:lstStyle>
            <a:lvl1pPr>
              <a:defRPr/>
            </a:lvl1pPr>
          </a:lstStyle>
          <a:p>
            <a:pPr>
              <a:defRPr/>
            </a:pPr>
            <a:endParaRPr lang="ru-RU"/>
          </a:p>
        </p:txBody>
      </p:sp>
      <p:sp>
        <p:nvSpPr>
          <p:cNvPr id="10" name="Footer Placeholder 5"/>
          <p:cNvSpPr>
            <a:spLocks noGrp="1"/>
          </p:cNvSpPr>
          <p:nvPr>
            <p:ph type="ftr" sz="quarter" idx="11"/>
          </p:nvPr>
        </p:nvSpPr>
        <p:spPr/>
        <p:txBody>
          <a:bodyPr/>
          <a:lstStyle>
            <a:lvl1pPr>
              <a:defRPr/>
            </a:lvl1pPr>
          </a:lstStyle>
          <a:p>
            <a:pPr>
              <a:defRPr/>
            </a:pPr>
            <a:endParaRPr lang="ru-RU"/>
          </a:p>
        </p:txBody>
      </p:sp>
      <p:sp>
        <p:nvSpPr>
          <p:cNvPr id="11" name="Slide Number Placeholder 6"/>
          <p:cNvSpPr>
            <a:spLocks noGrp="1"/>
          </p:cNvSpPr>
          <p:nvPr>
            <p:ph type="sldNum" sz="quarter" idx="12"/>
          </p:nvPr>
        </p:nvSpPr>
        <p:spPr/>
        <p:txBody>
          <a:bodyPr/>
          <a:lstStyle>
            <a:lvl1pPr>
              <a:defRPr/>
            </a:lvl1pPr>
          </a:lstStyle>
          <a:p>
            <a:pPr>
              <a:defRPr/>
            </a:pPr>
            <a:fld id="{922E8E01-3730-472E-B101-4C89D20E6B4F}" type="slidenum">
              <a:rPr lang="ru-RU"/>
              <a:pPr>
                <a:defRPr/>
              </a:pPr>
              <a:t>‹#›</a:t>
            </a:fld>
            <a:endParaRPr lang="ru-RU"/>
          </a:p>
        </p:txBody>
      </p:sp>
    </p:spTree>
    <p:extLst>
      <p:ext uri="{BB962C8B-B14F-4D97-AF65-F5344CB8AC3E}">
        <p14:creationId xmlns:p14="http://schemas.microsoft.com/office/powerpoint/2010/main" val="29602804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1C59E59B-B5D3-4FE6-A664-F966539356C0}" type="slidenum">
              <a:rPr lang="ru-RU"/>
              <a:pPr>
                <a:defRPr/>
              </a:pPr>
              <a:t>‹#›</a:t>
            </a:fld>
            <a:endParaRPr lang="ru-RU"/>
          </a:p>
        </p:txBody>
      </p:sp>
    </p:spTree>
    <p:extLst>
      <p:ext uri="{BB962C8B-B14F-4D97-AF65-F5344CB8AC3E}">
        <p14:creationId xmlns:p14="http://schemas.microsoft.com/office/powerpoint/2010/main" val="15540953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AE90CC29-164E-427D-BEE7-E220C412D4BA}" type="slidenum">
              <a:rPr lang="ru-RU"/>
              <a:pPr>
                <a:defRPr/>
              </a:pPr>
              <a:t>‹#›</a:t>
            </a:fld>
            <a:endParaRPr lang="ru-RU"/>
          </a:p>
        </p:txBody>
      </p:sp>
    </p:spTree>
    <p:extLst>
      <p:ext uri="{BB962C8B-B14F-4D97-AF65-F5344CB8AC3E}">
        <p14:creationId xmlns:p14="http://schemas.microsoft.com/office/powerpoint/2010/main" val="2475893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2014BD14-090C-4B5E-9752-FA6CD46F909B}" type="slidenum">
              <a:rPr lang="ru-RU"/>
              <a:pPr>
                <a:defRPr/>
              </a:pPr>
              <a:t>‹#›</a:t>
            </a:fld>
            <a:endParaRPr lang="ru-RU"/>
          </a:p>
        </p:txBody>
      </p:sp>
    </p:spTree>
    <p:extLst>
      <p:ext uri="{BB962C8B-B14F-4D97-AF65-F5344CB8AC3E}">
        <p14:creationId xmlns:p14="http://schemas.microsoft.com/office/powerpoint/2010/main" val="993101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07441445-EBDA-4168-B9E7-34596279CEDB}" type="slidenum">
              <a:rPr lang="ru-RU"/>
              <a:pPr>
                <a:defRPr/>
              </a:pPr>
              <a:t>‹#›</a:t>
            </a:fld>
            <a:endParaRPr lang="ru-RU"/>
          </a:p>
        </p:txBody>
      </p:sp>
    </p:spTree>
    <p:extLst>
      <p:ext uri="{BB962C8B-B14F-4D97-AF65-F5344CB8AC3E}">
        <p14:creationId xmlns:p14="http://schemas.microsoft.com/office/powerpoint/2010/main" val="555209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513A2331-1FBD-4740-BEE1-1AA558A59B64}" type="slidenum">
              <a:rPr lang="ru-RU"/>
              <a:pPr>
                <a:defRPr/>
              </a:pPr>
              <a:t>‹#›</a:t>
            </a:fld>
            <a:endParaRPr lang="ru-RU"/>
          </a:p>
        </p:txBody>
      </p:sp>
    </p:spTree>
    <p:extLst>
      <p:ext uri="{BB962C8B-B14F-4D97-AF65-F5344CB8AC3E}">
        <p14:creationId xmlns:p14="http://schemas.microsoft.com/office/powerpoint/2010/main" val="727779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04EC720E-707B-451D-B2C5-8A7AC23FD56F}" type="slidenum">
              <a:rPr lang="ru-RU"/>
              <a:pPr>
                <a:defRPr/>
              </a:pPr>
              <a:t>‹#›</a:t>
            </a:fld>
            <a:endParaRPr lang="ru-RU"/>
          </a:p>
        </p:txBody>
      </p:sp>
    </p:spTree>
    <p:extLst>
      <p:ext uri="{BB962C8B-B14F-4D97-AF65-F5344CB8AC3E}">
        <p14:creationId xmlns:p14="http://schemas.microsoft.com/office/powerpoint/2010/main" val="3173976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E3C0C9A1-A8E8-4256-95FB-93E5A4DD1E77}"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5611" r:id="rId1"/>
    <p:sldLayoutId id="2147485612" r:id="rId2"/>
    <p:sldLayoutId id="2147485613" r:id="rId3"/>
    <p:sldLayoutId id="2147485614" r:id="rId4"/>
    <p:sldLayoutId id="2147485615" r:id="rId5"/>
    <p:sldLayoutId id="2147485616" r:id="rId6"/>
    <p:sldLayoutId id="2147485617" r:id="rId7"/>
    <p:sldLayoutId id="2147485618" r:id="rId8"/>
    <p:sldLayoutId id="2147485619" r:id="rId9"/>
    <p:sldLayoutId id="2147485620" r:id="rId10"/>
    <p:sldLayoutId id="214748562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5791200" cy="13716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2051" name="Text Placeholder 2"/>
          <p:cNvSpPr>
            <a:spLocks noGrp="1"/>
          </p:cNvSpPr>
          <p:nvPr>
            <p:ph type="body" idx="1"/>
          </p:nvPr>
        </p:nvSpPr>
        <p:spPr bwMode="auto">
          <a:xfrm>
            <a:off x="457200" y="1752600"/>
            <a:ext cx="76200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457200" y="6172200"/>
            <a:ext cx="3429000" cy="304800"/>
          </a:xfrm>
          <a:prstGeom prst="rect">
            <a:avLst/>
          </a:prstGeom>
        </p:spPr>
        <p:txBody>
          <a:bodyPr vert="horz" lIns="91440" tIns="45720" rIns="91440" bIns="0" rtlCol="0" anchor="b"/>
          <a:lstStyle>
            <a:lvl1pPr algn="l">
              <a:defRPr sz="1000">
                <a:solidFill>
                  <a:schemeClr val="tx1"/>
                </a:solidFill>
                <a:cs typeface="+mn-cs"/>
              </a:defRPr>
            </a:lvl1pPr>
          </a:lstStyle>
          <a:p>
            <a:pPr>
              <a:defRPr/>
            </a:pPr>
            <a:endParaRPr lang="ru-RU"/>
          </a:p>
        </p:txBody>
      </p:sp>
      <p:sp>
        <p:nvSpPr>
          <p:cNvPr id="5" name="Footer Placeholder 4"/>
          <p:cNvSpPr>
            <a:spLocks noGrp="1"/>
          </p:cNvSpPr>
          <p:nvPr>
            <p:ph type="ftr" sz="quarter" idx="3"/>
          </p:nvPr>
        </p:nvSpPr>
        <p:spPr>
          <a:xfrm>
            <a:off x="457200" y="6492875"/>
            <a:ext cx="3429000" cy="284163"/>
          </a:xfrm>
          <a:prstGeom prst="rect">
            <a:avLst/>
          </a:prstGeom>
        </p:spPr>
        <p:txBody>
          <a:bodyPr vert="horz" lIns="91440" tIns="45720" rIns="91440" bIns="45720" rtlCol="0" anchor="t"/>
          <a:lstStyle>
            <a:lvl1pPr algn="l">
              <a:defRPr sz="1000">
                <a:solidFill>
                  <a:schemeClr val="tx1"/>
                </a:solidFill>
                <a:cs typeface="+mn-cs"/>
              </a:defRPr>
            </a:lvl1pPr>
          </a:lstStyle>
          <a:p>
            <a:pPr>
              <a:defRPr/>
            </a:pPr>
            <a:endParaRPr lang="ru-RU"/>
          </a:p>
        </p:txBody>
      </p:sp>
      <p:sp>
        <p:nvSpPr>
          <p:cNvPr id="6" name="Slide Number Placeholder 5"/>
          <p:cNvSpPr>
            <a:spLocks noGrp="1"/>
          </p:cNvSpPr>
          <p:nvPr>
            <p:ph type="sldNum" sz="quarter" idx="4"/>
          </p:nvPr>
        </p:nvSpPr>
        <p:spPr>
          <a:xfrm rot="16200000">
            <a:off x="8227219" y="5885656"/>
            <a:ext cx="1316038" cy="365125"/>
          </a:xfrm>
          <a:prstGeom prst="rect">
            <a:avLst/>
          </a:prstGeom>
        </p:spPr>
        <p:txBody>
          <a:bodyPr vert="horz" lIns="91440" tIns="45720" rIns="91440" bIns="45720" rtlCol="0" anchor="ctr"/>
          <a:lstStyle>
            <a:lvl1pPr algn="l">
              <a:defRPr sz="2400" b="1">
                <a:solidFill>
                  <a:schemeClr val="tx2"/>
                </a:solidFill>
                <a:cs typeface="+mn-cs"/>
              </a:defRPr>
            </a:lvl1pPr>
          </a:lstStyle>
          <a:p>
            <a:pPr>
              <a:defRPr/>
            </a:pPr>
            <a:fld id="{C033B383-023F-4FEC-ACFC-174C98871D31}" type="slidenum">
              <a:rPr lang="ru-RU"/>
              <a:pPr>
                <a:defRPr/>
              </a:pPr>
              <a:t>‹#›</a:t>
            </a:fld>
            <a:endParaRPr lang="ru-RU"/>
          </a:p>
        </p:txBody>
      </p:sp>
      <p:sp>
        <p:nvSpPr>
          <p:cNvPr id="7" name="Rectangle 6"/>
          <p:cNvSpPr/>
          <p:nvPr/>
        </p:nvSpPr>
        <p:spPr>
          <a:xfrm>
            <a:off x="9001125" y="0"/>
            <a:ext cx="142875"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9001125" y="1371600"/>
            <a:ext cx="142875"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5652" r:id="rId1"/>
    <p:sldLayoutId id="2147485622" r:id="rId2"/>
    <p:sldLayoutId id="2147485623" r:id="rId3"/>
    <p:sldLayoutId id="2147485624" r:id="rId4"/>
    <p:sldLayoutId id="2147485625" r:id="rId5"/>
    <p:sldLayoutId id="2147485626" r:id="rId6"/>
    <p:sldLayoutId id="2147485627" r:id="rId7"/>
    <p:sldLayoutId id="2147485628" r:id="rId8"/>
    <p:sldLayoutId id="2147485653" r:id="rId9"/>
    <p:sldLayoutId id="2147485629" r:id="rId10"/>
    <p:sldLayoutId id="2147485630" r:id="rId11"/>
  </p:sldLayoutIdLst>
  <p:txStyles>
    <p:titleStyle>
      <a:lvl1pPr algn="l" rtl="0" eaLnBrk="0" fontAlgn="base" hangingPunct="0">
        <a:spcBef>
          <a:spcPct val="0"/>
        </a:spcBef>
        <a:spcAft>
          <a:spcPct val="0"/>
        </a:spcAft>
        <a:defRPr sz="3600" kern="1200" cap="all" spc="-6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Black" pitchFamily="34" charset="0"/>
        </a:defRPr>
      </a:lvl2pPr>
      <a:lvl3pPr algn="l" rtl="0" eaLnBrk="0" fontAlgn="base" hangingPunct="0">
        <a:spcBef>
          <a:spcPct val="0"/>
        </a:spcBef>
        <a:spcAft>
          <a:spcPct val="0"/>
        </a:spcAft>
        <a:defRPr sz="3600">
          <a:solidFill>
            <a:schemeClr val="tx2"/>
          </a:solidFill>
          <a:latin typeface="Arial Black" pitchFamily="34" charset="0"/>
        </a:defRPr>
      </a:lvl3pPr>
      <a:lvl4pPr algn="l" rtl="0" eaLnBrk="0" fontAlgn="base" hangingPunct="0">
        <a:spcBef>
          <a:spcPct val="0"/>
        </a:spcBef>
        <a:spcAft>
          <a:spcPct val="0"/>
        </a:spcAft>
        <a:defRPr sz="3600">
          <a:solidFill>
            <a:schemeClr val="tx2"/>
          </a:solidFill>
          <a:latin typeface="Arial Black" pitchFamily="34" charset="0"/>
        </a:defRPr>
      </a:lvl4pPr>
      <a:lvl5pPr algn="l" rtl="0" eaLnBrk="0" fontAlgn="base" hangingPunct="0">
        <a:spcBef>
          <a:spcPct val="0"/>
        </a:spcBef>
        <a:spcAft>
          <a:spcPct val="0"/>
        </a:spcAft>
        <a:defRPr sz="3600">
          <a:solidFill>
            <a:schemeClr val="tx2"/>
          </a:solidFill>
          <a:latin typeface="Arial Black" pitchFamily="34" charset="0"/>
        </a:defRPr>
      </a:lvl5pPr>
      <a:lvl6pPr marL="457200" algn="l" rtl="0" fontAlgn="base">
        <a:spcBef>
          <a:spcPct val="0"/>
        </a:spcBef>
        <a:spcAft>
          <a:spcPct val="0"/>
        </a:spcAft>
        <a:defRPr sz="3600">
          <a:solidFill>
            <a:schemeClr val="tx2"/>
          </a:solidFill>
          <a:latin typeface="Arial Black" pitchFamily="34" charset="0"/>
        </a:defRPr>
      </a:lvl6pPr>
      <a:lvl7pPr marL="914400" algn="l" rtl="0" fontAlgn="base">
        <a:spcBef>
          <a:spcPct val="0"/>
        </a:spcBef>
        <a:spcAft>
          <a:spcPct val="0"/>
        </a:spcAft>
        <a:defRPr sz="3600">
          <a:solidFill>
            <a:schemeClr val="tx2"/>
          </a:solidFill>
          <a:latin typeface="Arial Black" pitchFamily="34" charset="0"/>
        </a:defRPr>
      </a:lvl7pPr>
      <a:lvl8pPr marL="1371600" algn="l" rtl="0" fontAlgn="base">
        <a:spcBef>
          <a:spcPct val="0"/>
        </a:spcBef>
        <a:spcAft>
          <a:spcPct val="0"/>
        </a:spcAft>
        <a:defRPr sz="3600">
          <a:solidFill>
            <a:schemeClr val="tx2"/>
          </a:solidFill>
          <a:latin typeface="Arial Black" pitchFamily="34" charset="0"/>
        </a:defRPr>
      </a:lvl8pPr>
      <a:lvl9pPr marL="1828800" algn="l" rtl="0" fontAlgn="base">
        <a:spcBef>
          <a:spcPct val="0"/>
        </a:spcBef>
        <a:spcAft>
          <a:spcPct val="0"/>
        </a:spcAft>
        <a:defRPr sz="3600">
          <a:solidFill>
            <a:schemeClr val="tx2"/>
          </a:solidFill>
          <a:latin typeface="Arial Black" pitchFamily="34" charset="0"/>
        </a:defRPr>
      </a:lvl9pPr>
    </p:titleStyle>
    <p:bodyStyle>
      <a:lvl1pPr marL="342900" indent="-342900" algn="l" rtl="0" eaLnBrk="0" fontAlgn="base" hangingPunct="0">
        <a:spcBef>
          <a:spcPct val="20000"/>
        </a:spcBef>
        <a:spcAft>
          <a:spcPts val="600"/>
        </a:spcAft>
        <a:buFont typeface="Arial" charset="0"/>
        <a:defRPr sz="2000" b="1"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tx2"/>
        </a:buClr>
        <a:buFont typeface="Arial"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Font typeface="Arial"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085" name="Text Placeholder 2"/>
          <p:cNvSpPr>
            <a:spLocks noGrp="1"/>
          </p:cNvSpPr>
          <p:nvPr>
            <p:ph type="body" idx="1"/>
          </p:nvPr>
        </p:nvSpPr>
        <p:spPr bwMode="auto">
          <a:xfrm>
            <a:off x="1143000" y="731838"/>
            <a:ext cx="6400800"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cs typeface="+mn-cs"/>
              </a:defRPr>
            </a:lvl1pPr>
          </a:lstStyle>
          <a:p>
            <a:pPr>
              <a:defRPr/>
            </a:pPr>
            <a:endParaRPr lang="ru-RU"/>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a:defRPr sz="1100" b="1">
                <a:solidFill>
                  <a:schemeClr val="tx1">
                    <a:lumMod val="50000"/>
                    <a:lumOff val="50000"/>
                  </a:schemeClr>
                </a:solidFill>
                <a:cs typeface="+mn-cs"/>
              </a:defRPr>
            </a:lvl1pPr>
          </a:lstStyle>
          <a:p>
            <a:pPr>
              <a:defRPr/>
            </a:pPr>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cs typeface="+mn-cs"/>
              </a:defRPr>
            </a:lvl1pPr>
          </a:lstStyle>
          <a:p>
            <a:pPr>
              <a:defRPr/>
            </a:pPr>
            <a:fld id="{3511A0D7-593A-4064-B4DD-FF9DD3A55FAE}"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5654" r:id="rId1"/>
    <p:sldLayoutId id="2147485631" r:id="rId2"/>
    <p:sldLayoutId id="2147485655" r:id="rId3"/>
    <p:sldLayoutId id="2147485632" r:id="rId4"/>
    <p:sldLayoutId id="2147485633" r:id="rId5"/>
    <p:sldLayoutId id="2147485634" r:id="rId6"/>
    <p:sldLayoutId id="2147485635" r:id="rId7"/>
    <p:sldLayoutId id="2147485636" r:id="rId8"/>
    <p:sldLayoutId id="2147485656" r:id="rId9"/>
    <p:sldLayoutId id="2147485637" r:id="rId10"/>
    <p:sldLayoutId id="2147485638" r:id="rId11"/>
  </p:sldLayoutIdLst>
  <p:timing>
    <p:tnLst>
      <p:par>
        <p:cTn id="1" dur="indefinite" restart="never" nodeType="tmRoot"/>
      </p:par>
    </p:tnLst>
  </p:timing>
  <p:txStyles>
    <p:title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0" fontAlgn="base" hangingPunct="0">
        <a:spcBef>
          <a:spcPct val="20000"/>
        </a:spcBef>
        <a:spcAft>
          <a:spcPts val="300"/>
        </a:spcAft>
        <a:buClr>
          <a:srgbClr val="C3260C"/>
        </a:buClr>
        <a:buSzPct val="130000"/>
        <a:buFont typeface="Georgia"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4099" name="Group 15"/>
          <p:cNvGrpSpPr>
            <a:grpSpLocks noChangeAspect="1"/>
          </p:cNvGrpSpPr>
          <p:nvPr/>
        </p:nvGrpSpPr>
        <p:grpSpPr bwMode="auto">
          <a:xfrm>
            <a:off x="211138" y="1679575"/>
            <a:ext cx="8723312" cy="1330325"/>
            <a:chOff x="-3905251" y="4294188"/>
            <a:chExt cx="13027839" cy="1892300"/>
          </a:xfrm>
        </p:grpSpPr>
        <p:sp>
          <p:nvSpPr>
            <p:cNvPr id="4105"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4106"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4107"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4108"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useBgFill="1">
          <p:nvSpPr>
            <p:cNvPr id="4109" name="Freeform 10"/>
            <p:cNvSpPr>
              <a:spLocks/>
            </p:cNvSpPr>
            <p:nvPr/>
          </p:nvSpPr>
          <p:spPr bwMode="hidden">
            <a:xfrm>
              <a:off x="-3905251" y="4294188"/>
              <a:ext cx="13027839"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sp>
        <p:nvSpPr>
          <p:cNvPr id="4100" name="Title Placeholder 1"/>
          <p:cNvSpPr>
            <a:spLocks noGrp="1"/>
          </p:cNvSpPr>
          <p:nvPr>
            <p:ph type="title"/>
          </p:nvPr>
        </p:nvSpPr>
        <p:spPr bwMode="auto">
          <a:xfrm>
            <a:off x="457200" y="338138"/>
            <a:ext cx="822960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4"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a:defRPr sz="1000">
                <a:solidFill>
                  <a:schemeClr val="tx2"/>
                </a:solidFill>
                <a:cs typeface="+mn-cs"/>
              </a:defRPr>
            </a:lvl1pPr>
          </a:lstStyle>
          <a:p>
            <a:pPr>
              <a:defRPr/>
            </a:pPr>
            <a:endParaRPr lang="ru-RU"/>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a:defRPr sz="1000">
                <a:solidFill>
                  <a:schemeClr val="tx2"/>
                </a:solidFill>
                <a:cs typeface="+mn-cs"/>
              </a:defRPr>
            </a:lvl1pPr>
          </a:lstStyle>
          <a:p>
            <a:pPr>
              <a:defRPr/>
            </a:pPr>
            <a:endParaRPr lang="ru-RU"/>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lIns="91440" tIns="45720" rIns="91440" bIns="45720" rtlCol="0" anchor="ctr"/>
          <a:lstStyle>
            <a:lvl1pPr algn="ctr">
              <a:defRPr sz="1000">
                <a:solidFill>
                  <a:schemeClr val="tx2"/>
                </a:solidFill>
                <a:cs typeface="+mn-cs"/>
              </a:defRPr>
            </a:lvl1pPr>
          </a:lstStyle>
          <a:p>
            <a:pPr>
              <a:defRPr/>
            </a:pPr>
            <a:fld id="{FF65340D-1816-4D35-9DC8-6C6049E34558}" type="slidenum">
              <a:rPr lang="ru-RU"/>
              <a:pPr>
                <a:defRPr/>
              </a:pPr>
              <a:t>‹#›</a:t>
            </a:fld>
            <a:endParaRPr lang="ru-RU"/>
          </a:p>
        </p:txBody>
      </p:sp>
      <p:sp>
        <p:nvSpPr>
          <p:cNvPr id="4104" name="Text Placeholder 2"/>
          <p:cNvSpPr>
            <a:spLocks noGrp="1"/>
          </p:cNvSpPr>
          <p:nvPr>
            <p:ph type="body" idx="1"/>
          </p:nvPr>
        </p:nvSpPr>
        <p:spPr bwMode="auto">
          <a:xfrm>
            <a:off x="871538" y="2674938"/>
            <a:ext cx="7408862"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Tree>
  </p:cSld>
  <p:clrMap bg1="lt1" tx1="dk1" bg2="lt2" tx2="dk2" accent1="accent1" accent2="accent2" accent3="accent3" accent4="accent4" accent5="accent5" accent6="accent6" hlink="hlink" folHlink="folHlink"/>
  <p:sldLayoutIdLst>
    <p:sldLayoutId id="2147485657" r:id="rId1"/>
    <p:sldLayoutId id="2147485639" r:id="rId2"/>
    <p:sldLayoutId id="2147485658" r:id="rId3"/>
    <p:sldLayoutId id="2147485640" r:id="rId4"/>
    <p:sldLayoutId id="2147485641" r:id="rId5"/>
    <p:sldLayoutId id="2147485642" r:id="rId6"/>
    <p:sldLayoutId id="2147485659" r:id="rId7"/>
    <p:sldLayoutId id="2147485660" r:id="rId8"/>
    <p:sldLayoutId id="2147485661" r:id="rId9"/>
    <p:sldLayoutId id="2147485643" r:id="rId10"/>
    <p:sldLayoutId id="2147485662" r:id="rId11"/>
  </p:sldLayoutIdLst>
  <p:txStyles>
    <p:title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5133" name="Text Placeholder 2"/>
          <p:cNvSpPr>
            <a:spLocks noGrp="1"/>
          </p:cNvSpPr>
          <p:nvPr>
            <p:ph type="body" idx="1"/>
          </p:nvPr>
        </p:nvSpPr>
        <p:spPr bwMode="auto">
          <a:xfrm>
            <a:off x="1143000" y="731838"/>
            <a:ext cx="6400800"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cs typeface="+mn-cs"/>
              </a:defRPr>
            </a:lvl1pPr>
          </a:lstStyle>
          <a:p>
            <a:pPr>
              <a:defRPr/>
            </a:pPr>
            <a:endParaRPr lang="ru-RU"/>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a:defRPr sz="1100" b="1">
                <a:solidFill>
                  <a:schemeClr val="tx1">
                    <a:lumMod val="50000"/>
                    <a:lumOff val="50000"/>
                  </a:schemeClr>
                </a:solidFill>
                <a:cs typeface="+mn-cs"/>
              </a:defRPr>
            </a:lvl1pPr>
          </a:lstStyle>
          <a:p>
            <a:pPr>
              <a:defRPr/>
            </a:pPr>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cs typeface="+mn-cs"/>
              </a:defRPr>
            </a:lvl1pPr>
          </a:lstStyle>
          <a:p>
            <a:pPr>
              <a:defRPr/>
            </a:pPr>
            <a:fld id="{76BA3DAC-1E4C-438E-A859-C380B945F485}"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5663" r:id="rId1"/>
    <p:sldLayoutId id="2147485644" r:id="rId2"/>
    <p:sldLayoutId id="2147485664" r:id="rId3"/>
    <p:sldLayoutId id="2147485645" r:id="rId4"/>
    <p:sldLayoutId id="2147485646" r:id="rId5"/>
    <p:sldLayoutId id="2147485647" r:id="rId6"/>
    <p:sldLayoutId id="2147485648" r:id="rId7"/>
    <p:sldLayoutId id="2147485649" r:id="rId8"/>
    <p:sldLayoutId id="2147485665" r:id="rId9"/>
    <p:sldLayoutId id="2147485650" r:id="rId10"/>
    <p:sldLayoutId id="2147485651" r:id="rId11"/>
  </p:sldLayoutIdLst>
  <p:timing>
    <p:tnLst>
      <p:par>
        <p:cTn id="1" dur="indefinite" restart="never" nodeType="tmRoot"/>
      </p:par>
    </p:tnLst>
  </p:timing>
  <p:txStyles>
    <p:title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0" fontAlgn="base" hangingPunct="0">
        <a:spcBef>
          <a:spcPct val="20000"/>
        </a:spcBef>
        <a:spcAft>
          <a:spcPts val="300"/>
        </a:spcAft>
        <a:buClr>
          <a:srgbClr val="C3260C"/>
        </a:buClr>
        <a:buSzPct val="130000"/>
        <a:buFont typeface="Georgia"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1.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28600"/>
            <a:ext cx="8534399" cy="6400800"/>
          </a:xfrm>
          <a:ln w="127000" cap="rnd">
            <a:solidFill>
              <a:schemeClr val="accent6">
                <a:lumMod val="75000"/>
              </a:schemeClr>
            </a:solidFill>
            <a:prstDash val="sysDot"/>
            <a:bevel/>
          </a:ln>
        </p:spPr>
        <p:txBody>
          <a:bodyPr/>
          <a:lstStyle/>
          <a:p>
            <a:pPr marL="0" indent="0" algn="ctr">
              <a:buFont typeface="Georgia" pitchFamily="18" charset="0"/>
              <a:buNone/>
              <a:defRPr/>
            </a:pPr>
            <a:r>
              <a:rPr lang="ru-RU" dirty="0">
                <a:effectLst/>
              </a:rPr>
              <a:t/>
            </a:r>
            <a:br>
              <a:rPr lang="ru-RU" dirty="0">
                <a:effectLst/>
              </a:rPr>
            </a:br>
            <a:r>
              <a:rPr lang="ru-RU" dirty="0" smtClean="0"/>
              <a:t>  </a:t>
            </a:r>
            <a:endParaRPr lang="ru-RU" dirty="0"/>
          </a:p>
        </p:txBody>
      </p:sp>
      <p:sp>
        <p:nvSpPr>
          <p:cNvPr id="6" name="Прямоугольник 5"/>
          <p:cNvSpPr/>
          <p:nvPr/>
        </p:nvSpPr>
        <p:spPr>
          <a:xfrm>
            <a:off x="533400" y="2133600"/>
            <a:ext cx="8229600" cy="2438400"/>
          </a:xfrm>
          <a:prstGeom prst="rect">
            <a:avLst/>
          </a:prstGeom>
          <a:noFill/>
          <a:scene3d>
            <a:camera prst="orthographicFront"/>
            <a:lightRig rig="glow" dir="tl">
              <a:rot lat="0" lon="0" rev="5400000"/>
            </a:lightRig>
          </a:scene3d>
          <a:sp3d prstMaterial="softEdge"/>
        </p:spPr>
        <p:txBody>
          <a:bodyPr wrap="none">
            <a:prstTxWarp prst="textWave2">
              <a:avLst>
                <a:gd name="adj1" fmla="val 20000"/>
                <a:gd name="adj2" fmla="val 0"/>
              </a:avLst>
            </a:prstTxWarp>
            <a:spAutoFit/>
            <a:sp3d contourW="12700">
              <a:bevelT w="25400" h="25400"/>
              <a:contourClr>
                <a:schemeClr val="accent6">
                  <a:shade val="73000"/>
                </a:schemeClr>
              </a:contourClr>
            </a:sp3d>
          </a:bodyPr>
          <a:lstStyle/>
          <a:p>
            <a:pPr algn="ctr">
              <a:defRPr/>
            </a:pPr>
            <a:r>
              <a:rPr lang="ru-RU" sz="5400" b="1" i="1" dirty="0">
                <a:ln w="0">
                  <a:no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scaled="0"/>
                </a:gradFill>
                <a:effectLst>
                  <a:outerShdw blurRad="80000" dist="40000" algn="tl">
                    <a:srgbClr val="000000">
                      <a:alpha val="30000"/>
                    </a:srgbClr>
                  </a:outerShdw>
                </a:effectLst>
                <a:cs typeface="Aharoni" pitchFamily="2" charset="-79"/>
              </a:rPr>
              <a:t>Милли</a:t>
            </a:r>
            <a:r>
              <a:rPr lang="ru-RU" sz="5400" b="1" dirty="0">
                <a:ln w="0">
                  <a:no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scaled="0"/>
                </a:gradFill>
                <a:effectLst>
                  <a:outerShdw blurRad="80000" dist="40000" algn="tl">
                    <a:srgbClr val="000000">
                      <a:alpha val="30000"/>
                    </a:srgbClr>
                  </a:outerShdw>
                </a:effectLst>
                <a:cs typeface="Aharoni" pitchFamily="2" charset="-79"/>
              </a:rPr>
              <a:t> </a:t>
            </a:r>
            <a:r>
              <a:rPr lang="ru-RU" sz="5400" b="1" dirty="0" err="1">
                <a:ln w="0">
                  <a:no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scaled="0"/>
                </a:gradFill>
                <a:effectLst>
                  <a:outerShdw blurRad="80000" dist="40000" algn="tl">
                    <a:srgbClr val="000000">
                      <a:alpha val="30000"/>
                    </a:srgbClr>
                  </a:outerShdw>
                </a:effectLst>
                <a:cs typeface="Aharoni" pitchFamily="2" charset="-79"/>
              </a:rPr>
              <a:t>бәйрәмнәр</a:t>
            </a:r>
            <a:endParaRPr lang="ru-RU" sz="5400" b="1" dirty="0">
              <a:ln w="0">
                <a:no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scaled="0"/>
              </a:gradFill>
              <a:effectLst>
                <a:outerShdw blurRad="80000" dist="40000" algn="tl">
                  <a:srgbClr val="000000">
                    <a:alpha val="30000"/>
                  </a:srgbClr>
                </a:outerShdw>
              </a:effectLst>
              <a:cs typeface="+mn-cs"/>
            </a:endParaRPr>
          </a:p>
        </p:txBody>
      </p:sp>
      <p:sp>
        <p:nvSpPr>
          <p:cNvPr id="20484" name="Прямоугольник 2"/>
          <p:cNvSpPr>
            <a:spLocks noChangeArrowheads="1"/>
          </p:cNvSpPr>
          <p:nvPr/>
        </p:nvSpPr>
        <p:spPr bwMode="auto">
          <a:xfrm>
            <a:off x="3048000" y="4921250"/>
            <a:ext cx="52578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t-RU" dirty="0"/>
              <a:t> Хайруллина Рәмзия Миргазиян кызы</a:t>
            </a:r>
            <a:endParaRPr lang="ru-RU" dirty="0"/>
          </a:p>
          <a:p>
            <a:r>
              <a:rPr lang="tt-RU"/>
              <a:t> </a:t>
            </a:r>
            <a:r>
              <a:rPr lang="tt-RU" smtClean="0"/>
              <a:t>Әлмәт</a:t>
            </a:r>
            <a:r>
              <a:rPr lang="tt-RU" smtClean="0"/>
              <a:t> </a:t>
            </a:r>
            <a:r>
              <a:rPr lang="tt-RU"/>
              <a:t>шәһәре </a:t>
            </a:r>
            <a:r>
              <a:rPr lang="tt-RU" smtClean="0"/>
              <a:t>5 </a:t>
            </a:r>
            <a:r>
              <a:rPr lang="tt-RU" dirty="0"/>
              <a:t>нче мәктәпнең</a:t>
            </a:r>
            <a:endParaRPr lang="ru-RU" dirty="0"/>
          </a:p>
          <a:p>
            <a:r>
              <a:rPr lang="tt-RU" dirty="0"/>
              <a:t>1нче категорияле татар теле һәм әдәбияты укытучысы</a:t>
            </a:r>
            <a:endParaRPr lang="ru-RU" dirty="0"/>
          </a:p>
          <a:p>
            <a:r>
              <a:rPr lang="tt-RU" dirty="0"/>
              <a:t>	</a:t>
            </a:r>
            <a:endParaRPr lang="ru-RU" dirty="0"/>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Рисунок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71500"/>
            <a:ext cx="7924800" cy="598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Рисунок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5750" y="571500"/>
            <a:ext cx="85725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Рисунок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p:nvPr/>
        </p:nvSpPr>
        <p:spPr>
          <a:xfrm>
            <a:off x="1219200" y="1143000"/>
            <a:ext cx="6959600" cy="5016500"/>
          </a:xfrm>
          <a:prstGeom prst="rect">
            <a:avLst/>
          </a:prstGeom>
        </p:spPr>
        <p:txBody>
          <a:bodyPr>
            <a:spAutoFit/>
          </a:bodyPr>
          <a:lstStyle/>
          <a:p>
            <a:pPr>
              <a:defRPr/>
            </a:pPr>
            <a:r>
              <a:rPr lang="ru-RU" sz="3200" dirty="0">
                <a:cs typeface="+mn-cs"/>
              </a:rPr>
              <a:t>               </a:t>
            </a:r>
            <a:r>
              <a:rPr lang="ru-RU" sz="9600" b="1" i="1" dirty="0">
                <a:solidFill>
                  <a:schemeClr val="accent2">
                    <a:lumMod val="75000"/>
                  </a:schemeClr>
                </a:solidFill>
                <a:cs typeface="+mn-cs"/>
              </a:rPr>
              <a:t>Сабантуй</a:t>
            </a:r>
          </a:p>
          <a:p>
            <a:pPr>
              <a:defRPr/>
            </a:pPr>
            <a:r>
              <a:rPr lang="ru-RU" sz="9600" b="1" i="1" dirty="0">
                <a:cs typeface="+mn-cs"/>
              </a:rPr>
              <a:t>              </a:t>
            </a:r>
            <a:r>
              <a:rPr lang="ru-RU" sz="9600" b="1" i="1" dirty="0" err="1">
                <a:solidFill>
                  <a:srgbClr val="9900CC"/>
                </a:solidFill>
                <a:cs typeface="+mn-cs"/>
              </a:rPr>
              <a:t>бизәкләре</a:t>
            </a:r>
            <a:endParaRPr lang="ru-RU" sz="9600" b="1" i="1" dirty="0">
              <a:solidFill>
                <a:srgbClr val="9900CC"/>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EE7F2"/>
            </a:gs>
            <a:gs pos="17999">
              <a:srgbClr val="FBD49C"/>
            </a:gs>
            <a:gs pos="39000">
              <a:srgbClr val="FBA97D"/>
            </a:gs>
            <a:gs pos="64000">
              <a:srgbClr val="FAC77D"/>
            </a:gs>
            <a:gs pos="82001">
              <a:srgbClr val="FEE7F2"/>
            </a:gs>
            <a:gs pos="100000">
              <a:srgbClr val="FBEAC7"/>
            </a:gs>
          </a:gsLst>
          <a:lin ang="5400000" scaled="1"/>
        </a:gra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tt-RU" sz="9600" b="1" i="1" baseline="6000" smtClean="0">
                <a:solidFill>
                  <a:srgbClr val="FFFF66"/>
                </a:solidFill>
                <a:effectLst>
                  <a:outerShdw blurRad="38100" dist="38100" dir="2700000" algn="tl">
                    <a:srgbClr val="000000"/>
                  </a:outerShdw>
                </a:effectLst>
                <a:latin typeface="Engravers MT" pitchFamily="18" charset="0"/>
              </a:rPr>
              <a:t>Колгага менү</a:t>
            </a:r>
            <a:endParaRPr lang="ru-RU" sz="9600" b="1" i="1" baseline="6000" smtClean="0">
              <a:solidFill>
                <a:srgbClr val="FFFF66"/>
              </a:solidFill>
              <a:effectLst>
                <a:outerShdw blurRad="38100" dist="38100" dir="2700000" algn="tl">
                  <a:srgbClr val="000000"/>
                </a:outerShdw>
              </a:effectLst>
              <a:latin typeface="Engravers MT" pitchFamily="18" charset="0"/>
            </a:endParaRPr>
          </a:p>
        </p:txBody>
      </p:sp>
      <p:sp>
        <p:nvSpPr>
          <p:cNvPr id="23555" name="Rectangle 3"/>
          <p:cNvSpPr>
            <a:spLocks noGrp="1" noChangeArrowheads="1"/>
          </p:cNvSpPr>
          <p:nvPr>
            <p:ph type="body" idx="1"/>
          </p:nvPr>
        </p:nvSpPr>
        <p:spPr/>
        <p:txBody>
          <a:bodyPr/>
          <a:lstStyle/>
          <a:p>
            <a:pPr eaLnBrk="1" hangingPunct="1">
              <a:lnSpc>
                <a:spcPct val="90000"/>
              </a:lnSpc>
            </a:pPr>
            <a:r>
              <a:rPr lang="tt-RU" sz="2800" smtClean="0">
                <a:solidFill>
                  <a:srgbClr val="9900CC"/>
                </a:solidFill>
              </a:rPr>
              <a:t>... </a:t>
            </a:r>
            <a:r>
              <a:rPr lang="tt-RU" sz="2800" i="1" smtClean="0">
                <a:solidFill>
                  <a:srgbClr val="9900CC"/>
                </a:solidFill>
              </a:rPr>
              <a:t>Әнә шома колга янына бер төркем малайлар һәм яшүсмерләр җыелган. Һәрберсе үзенең осталыгын күрсәтергә- җәһәт кенә колганың очына менәргә тырыша. Әмма бу бик кыен эш икән. Башта җиңел генә югары үрмәләгән үсмерлер дә бераздан кире шуып төшәләр. Кая ул колга очындагы затлы-затлы бүләкләр һәм кәрҗиндәге... тере әтәч турында уйлау? Меңләгән халык алдында “сабантуй җиңүчесе” дигән исемне алу үзе генә дә ни тора бит!</a:t>
            </a:r>
            <a:endParaRPr lang="ru-RU" sz="2800" i="1" smtClean="0">
              <a:solidFill>
                <a:srgbClr val="9900CC"/>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wheel(4)">
                                      <p:cBhvr>
                                        <p:cTn id="7" dur="2000"/>
                                        <p:tgtEl>
                                          <p:spTgt spid="235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3555">
                                            <p:txEl>
                                              <p:pRg st="0" end="0"/>
                                            </p:txEl>
                                          </p:spTgt>
                                        </p:tgtEl>
                                        <p:attrNameLst>
                                          <p:attrName>style.visibility</p:attrName>
                                        </p:attrNameLst>
                                      </p:cBhvr>
                                      <p:to>
                                        <p:strVal val="visible"/>
                                      </p:to>
                                    </p:set>
                                    <p:animEffect transition="in" filter="slide(fromBottom)">
                                      <p:cBhvr>
                                        <p:cTn id="12" dur="3000"/>
                                        <p:tgtEl>
                                          <p:spTgt spid="235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CC66"/>
            </a:gs>
            <a:gs pos="100000">
              <a:schemeClr val="accent1"/>
            </a:gs>
          </a:gsLst>
          <a:lin ang="5400000" scaled="1"/>
        </a:gradFill>
        <a:effectLst/>
      </p:bgPr>
    </p:bg>
    <p:spTree>
      <p:nvGrpSpPr>
        <p:cNvPr id="1" name=""/>
        <p:cNvGrpSpPr/>
        <p:nvPr/>
      </p:nvGrpSpPr>
      <p:grpSpPr>
        <a:xfrm>
          <a:off x="0" y="0"/>
          <a:ext cx="0" cy="0"/>
          <a:chOff x="0" y="0"/>
          <a:chExt cx="0" cy="0"/>
        </a:xfrm>
      </p:grpSpPr>
      <p:sp>
        <p:nvSpPr>
          <p:cNvPr id="24581" name="WordArt 5"/>
          <p:cNvSpPr>
            <a:spLocks noChangeArrowheads="1" noChangeShapeType="1" noTextEdit="1"/>
          </p:cNvSpPr>
          <p:nvPr/>
        </p:nvSpPr>
        <p:spPr bwMode="auto">
          <a:xfrm>
            <a:off x="838200" y="381000"/>
            <a:ext cx="7467600" cy="1709738"/>
          </a:xfrm>
          <a:prstGeom prst="rect">
            <a:avLst/>
          </a:prstGeom>
        </p:spPr>
        <p:txBody>
          <a:bodyPr wrap="none" fromWordArt="1">
            <a:prstTxWarp prst="textPlain">
              <a:avLst>
                <a:gd name="adj" fmla="val 50000"/>
              </a:avLst>
            </a:prstTxWarp>
          </a:bodyPr>
          <a:lstStyle/>
          <a:p>
            <a:pPr algn="ctr"/>
            <a:r>
              <a:rPr lang="ru-RU" sz="3600" kern="10">
                <a:ln w="15875">
                  <a:solidFill>
                    <a:schemeClr val="tx1"/>
                  </a:solidFill>
                  <a:round/>
                  <a:headEnd/>
                  <a:tailEnd/>
                </a:ln>
                <a:solidFill>
                  <a:srgbClr val="336699"/>
                </a:solidFill>
                <a:effectLst>
                  <a:outerShdw dist="45791" dir="2021404" algn="ctr" rotWithShape="0">
                    <a:srgbClr val="B2B2B2">
                      <a:alpha val="79999"/>
                    </a:srgbClr>
                  </a:outerShdw>
                </a:effectLst>
                <a:latin typeface="Times New Roman"/>
                <a:cs typeface="Times New Roman"/>
              </a:rPr>
              <a:t>Атлар чабышы</a:t>
            </a:r>
          </a:p>
        </p:txBody>
      </p:sp>
      <p:sp>
        <p:nvSpPr>
          <p:cNvPr id="24582" name="Text Box 6"/>
          <p:cNvSpPr txBox="1">
            <a:spLocks noChangeArrowheads="1"/>
          </p:cNvSpPr>
          <p:nvPr/>
        </p:nvSpPr>
        <p:spPr bwMode="auto">
          <a:xfrm>
            <a:off x="517525" y="2246313"/>
            <a:ext cx="8016875"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tt-RU" sz="2000" i="1">
                <a:solidFill>
                  <a:srgbClr val="9900CC"/>
                </a:solidFill>
              </a:rPr>
              <a:t>Ат кешенең бик борынгы заманнардан бирле якын дусты, томышта төп терәге булган.Шуңа күрә аларның узышы иң кызыклы бәйгеләрдән санала.</a:t>
            </a:r>
          </a:p>
          <a:p>
            <a:pPr eaLnBrk="1" hangingPunct="1"/>
            <a:r>
              <a:rPr lang="tt-RU" sz="2000" i="1">
                <a:solidFill>
                  <a:srgbClr val="9900CC"/>
                </a:solidFill>
              </a:rPr>
              <a:t> ... Башта алар артыннан күтәрелгән тузан болыты гына еракта бөркелеп күренә иде. Аннары бу җанкайлар үзләре дә каяндыр кинәт кенә калкып чыктылар. Менә әкренләп алар, төркеменнән аерылып, әле берсе, әле икенчесе алга ыргылды. Төркем сирәгәйде һәм таркалды. Хәзер инде һәркемнең күзе алдагы атка төбелгән.</a:t>
            </a:r>
          </a:p>
          <a:p>
            <a:pPr eaLnBrk="1" hangingPunct="1"/>
            <a:r>
              <a:rPr lang="tt-RU" sz="2000" i="1">
                <a:solidFill>
                  <a:srgbClr val="9900CC"/>
                </a:solidFill>
              </a:rPr>
              <a:t>Ат инде үзенең җиңүче икәнен аңлдагандай, өстендәге малай тезгенен тартканны көтмичә үк, халык төркеме арасындагы аралыктан мәйдан уртасына ыргыла.Аны шунда ук кешеләр чорнап ала. Аткайны һәрберсе кочаклый, үбә, ялларыннан сыйпый. </a:t>
            </a:r>
            <a:endParaRPr lang="ru-RU" sz="2000" i="1">
              <a:solidFill>
                <a:srgbClr val="9900CC"/>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4581"/>
                                        </p:tgtEl>
                                        <p:attrNameLst>
                                          <p:attrName>style.visibility</p:attrName>
                                        </p:attrNameLst>
                                      </p:cBhvr>
                                      <p:to>
                                        <p:strVal val="visible"/>
                                      </p:to>
                                    </p:set>
                                    <p:animEffect transition="in" filter="barn(inHorizontal)">
                                      <p:cBhvr>
                                        <p:cTn id="7" dur="3000"/>
                                        <p:tgtEl>
                                          <p:spTgt spid="245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24582"/>
                                        </p:tgtEl>
                                        <p:attrNameLst>
                                          <p:attrName>style.visibility</p:attrName>
                                        </p:attrNameLst>
                                      </p:cBhvr>
                                      <p:to>
                                        <p:strVal val="visible"/>
                                      </p:to>
                                    </p:set>
                                    <p:anim calcmode="lin" valueType="num">
                                      <p:cBhvr>
                                        <p:cTn id="12" dur="5000" fill="hold"/>
                                        <p:tgtEl>
                                          <p:spTgt spid="24582"/>
                                        </p:tgtEl>
                                        <p:attrNameLst>
                                          <p:attrName>ppt_w</p:attrName>
                                        </p:attrNameLst>
                                      </p:cBhvr>
                                      <p:tavLst>
                                        <p:tav tm="0">
                                          <p:val>
                                            <p:fltVal val="0"/>
                                          </p:val>
                                        </p:tav>
                                        <p:tav tm="100000">
                                          <p:val>
                                            <p:strVal val="#ppt_w"/>
                                          </p:val>
                                        </p:tav>
                                      </p:tavLst>
                                    </p:anim>
                                    <p:anim calcmode="lin" valueType="num">
                                      <p:cBhvr>
                                        <p:cTn id="13" dur="5000" fill="hold"/>
                                        <p:tgtEl>
                                          <p:spTgt spid="24582"/>
                                        </p:tgtEl>
                                        <p:attrNameLst>
                                          <p:attrName>ppt_h</p:attrName>
                                        </p:attrNameLst>
                                      </p:cBhvr>
                                      <p:tavLst>
                                        <p:tav tm="0">
                                          <p:val>
                                            <p:fltVal val="0"/>
                                          </p:val>
                                        </p:tav>
                                        <p:tav tm="100000">
                                          <p:val>
                                            <p:strVal val="#ppt_h"/>
                                          </p:val>
                                        </p:tav>
                                      </p:tavLst>
                                    </p:anim>
                                    <p:anim calcmode="lin" valueType="num">
                                      <p:cBhvr>
                                        <p:cTn id="14" dur="5000" fill="hold"/>
                                        <p:tgtEl>
                                          <p:spTgt spid="24582"/>
                                        </p:tgtEl>
                                        <p:attrNameLst>
                                          <p:attrName>style.rotation</p:attrName>
                                        </p:attrNameLst>
                                      </p:cBhvr>
                                      <p:tavLst>
                                        <p:tav tm="0">
                                          <p:val>
                                            <p:fltVal val="360"/>
                                          </p:val>
                                        </p:tav>
                                        <p:tav tm="100000">
                                          <p:val>
                                            <p:fltVal val="0"/>
                                          </p:val>
                                        </p:tav>
                                      </p:tavLst>
                                    </p:anim>
                                    <p:animEffect transition="in" filter="fade">
                                      <p:cBhvr>
                                        <p:cTn id="15" dur="5000"/>
                                        <p:tgtEl>
                                          <p:spTgt spid="245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animBg="1"/>
      <p:bldP spid="2458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Рисунок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Прямоугольник 3"/>
          <p:cNvSpPr>
            <a:spLocks noChangeArrowheads="1"/>
          </p:cNvSpPr>
          <p:nvPr/>
        </p:nvSpPr>
        <p:spPr bwMode="auto">
          <a:xfrm>
            <a:off x="304800" y="381000"/>
            <a:ext cx="85344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sz="3600" b="1" i="1">
                <a:solidFill>
                  <a:srgbClr val="FFFF00"/>
                </a:solidFill>
              </a:rPr>
              <a:t>Йомылып та атыӊ чапкан чакта</a:t>
            </a:r>
            <a:endParaRPr lang="ru-RU" sz="3600">
              <a:solidFill>
                <a:srgbClr val="FFFF00"/>
              </a:solidFill>
            </a:endParaRPr>
          </a:p>
          <a:p>
            <a:endParaRPr lang="ru-RU" sz="3600" b="1" i="1">
              <a:solidFill>
                <a:srgbClr val="FFFF00"/>
              </a:solidFill>
            </a:endParaRPr>
          </a:p>
          <a:p>
            <a:r>
              <a:rPr lang="ru-RU" sz="3600" b="1" i="1">
                <a:solidFill>
                  <a:srgbClr val="FFFF00"/>
                </a:solidFill>
              </a:rPr>
              <a:t>Тезгеннәрен тотма, буш җибәр!</a:t>
            </a:r>
            <a:endParaRPr lang="ru-RU" sz="3600">
              <a:solidFill>
                <a:srgbClr val="FFFF00"/>
              </a:solidFill>
            </a:endParaRPr>
          </a:p>
          <a:p>
            <a:endParaRPr lang="ru-RU" sz="3600" b="1" i="1">
              <a:solidFill>
                <a:srgbClr val="FFFF00"/>
              </a:solidFill>
            </a:endParaRPr>
          </a:p>
          <a:p>
            <a:r>
              <a:rPr lang="ru-RU" sz="3600" b="1" i="1">
                <a:solidFill>
                  <a:srgbClr val="FFFF00"/>
                </a:solidFill>
              </a:rPr>
              <a:t>Теләсә дә дошман алдыралмас,</a:t>
            </a:r>
            <a:endParaRPr lang="ru-RU" sz="3600">
              <a:solidFill>
                <a:srgbClr val="FFFF00"/>
              </a:solidFill>
            </a:endParaRPr>
          </a:p>
          <a:p>
            <a:endParaRPr lang="ru-RU" sz="3600" b="1" i="1">
              <a:solidFill>
                <a:srgbClr val="FFFF00"/>
              </a:solidFill>
            </a:endParaRPr>
          </a:p>
          <a:p>
            <a:r>
              <a:rPr lang="ru-RU" sz="3600" b="1" i="1">
                <a:solidFill>
                  <a:srgbClr val="FFFF00"/>
                </a:solidFill>
              </a:rPr>
              <a:t>Буш җибәргән атка кош диләр.</a:t>
            </a:r>
            <a:endParaRPr lang="ru-RU" sz="360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fade">
                                      <p:cBhvr>
                                        <p:cTn id="7" dur="2000"/>
                                        <p:tgtEl>
                                          <p:spTgt spid="33795">
                                            <p:txEl>
                                              <p:pRg st="0" end="0"/>
                                            </p:txEl>
                                          </p:spTgt>
                                        </p:tgtEl>
                                      </p:cBhvr>
                                    </p:animEffect>
                                    <p:anim calcmode="lin" valueType="num">
                                      <p:cBhvr>
                                        <p:cTn id="8" dur="2000" fill="hold"/>
                                        <p:tgtEl>
                                          <p:spTgt spid="33795">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3795">
                                            <p:txEl>
                                              <p:pRg st="0" end="0"/>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33795">
                                            <p:txEl>
                                              <p:pRg st="2" end="2"/>
                                            </p:txEl>
                                          </p:spTgt>
                                        </p:tgtEl>
                                        <p:attrNameLst>
                                          <p:attrName>style.visibility</p:attrName>
                                        </p:attrNameLst>
                                      </p:cBhvr>
                                      <p:to>
                                        <p:strVal val="visible"/>
                                      </p:to>
                                    </p:set>
                                    <p:animEffect transition="in" filter="fade">
                                      <p:cBhvr>
                                        <p:cTn id="12" dur="2000"/>
                                        <p:tgtEl>
                                          <p:spTgt spid="33795">
                                            <p:txEl>
                                              <p:pRg st="2" end="2"/>
                                            </p:txEl>
                                          </p:spTgt>
                                        </p:tgtEl>
                                      </p:cBhvr>
                                    </p:animEffect>
                                    <p:anim calcmode="lin" valueType="num">
                                      <p:cBhvr>
                                        <p:cTn id="13" dur="2000" fill="hold"/>
                                        <p:tgtEl>
                                          <p:spTgt spid="33795">
                                            <p:txEl>
                                              <p:pRg st="2" end="2"/>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3795">
                                            <p:txEl>
                                              <p:pRg st="2" end="2"/>
                                            </p:txEl>
                                          </p:spTgt>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33795">
                                            <p:txEl>
                                              <p:pRg st="4" end="4"/>
                                            </p:txEl>
                                          </p:spTgt>
                                        </p:tgtEl>
                                        <p:attrNameLst>
                                          <p:attrName>style.visibility</p:attrName>
                                        </p:attrNameLst>
                                      </p:cBhvr>
                                      <p:to>
                                        <p:strVal val="visible"/>
                                      </p:to>
                                    </p:set>
                                    <p:animEffect transition="in" filter="fade">
                                      <p:cBhvr>
                                        <p:cTn id="17" dur="2000"/>
                                        <p:tgtEl>
                                          <p:spTgt spid="33795">
                                            <p:txEl>
                                              <p:pRg st="4" end="4"/>
                                            </p:txEl>
                                          </p:spTgt>
                                        </p:tgtEl>
                                      </p:cBhvr>
                                    </p:animEffect>
                                    <p:anim calcmode="lin" valueType="num">
                                      <p:cBhvr>
                                        <p:cTn id="18" dur="2000" fill="hold"/>
                                        <p:tgtEl>
                                          <p:spTgt spid="33795">
                                            <p:txEl>
                                              <p:pRg st="4" end="4"/>
                                            </p:txEl>
                                          </p:spTgt>
                                        </p:tgtEl>
                                        <p:attrNameLst>
                                          <p:attrName>ppt_w</p:attrName>
                                        </p:attrNameLst>
                                      </p:cBhvr>
                                      <p:tavLst>
                                        <p:tav tm="0" fmla="#ppt_w*sin(2.5*pi*$)">
                                          <p:val>
                                            <p:fltVal val="0"/>
                                          </p:val>
                                        </p:tav>
                                        <p:tav tm="100000">
                                          <p:val>
                                            <p:fltVal val="1"/>
                                          </p:val>
                                        </p:tav>
                                      </p:tavLst>
                                    </p:anim>
                                    <p:anim calcmode="lin" valueType="num">
                                      <p:cBhvr>
                                        <p:cTn id="19" dur="2000" fill="hold"/>
                                        <p:tgtEl>
                                          <p:spTgt spid="33795">
                                            <p:txEl>
                                              <p:pRg st="4" end="4"/>
                                            </p:txEl>
                                          </p:spTgt>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33795">
                                            <p:txEl>
                                              <p:pRg st="6" end="6"/>
                                            </p:txEl>
                                          </p:spTgt>
                                        </p:tgtEl>
                                        <p:attrNameLst>
                                          <p:attrName>style.visibility</p:attrName>
                                        </p:attrNameLst>
                                      </p:cBhvr>
                                      <p:to>
                                        <p:strVal val="visible"/>
                                      </p:to>
                                    </p:set>
                                    <p:animEffect transition="in" filter="fade">
                                      <p:cBhvr>
                                        <p:cTn id="22" dur="2000"/>
                                        <p:tgtEl>
                                          <p:spTgt spid="33795">
                                            <p:txEl>
                                              <p:pRg st="6" end="6"/>
                                            </p:txEl>
                                          </p:spTgt>
                                        </p:tgtEl>
                                      </p:cBhvr>
                                    </p:animEffect>
                                    <p:anim calcmode="lin" valueType="num">
                                      <p:cBhvr>
                                        <p:cTn id="23" dur="2000" fill="hold"/>
                                        <p:tgtEl>
                                          <p:spTgt spid="33795">
                                            <p:txEl>
                                              <p:pRg st="6" end="6"/>
                                            </p:txEl>
                                          </p:spTgt>
                                        </p:tgtEl>
                                        <p:attrNameLst>
                                          <p:attrName>ppt_w</p:attrName>
                                        </p:attrNameLst>
                                      </p:cBhvr>
                                      <p:tavLst>
                                        <p:tav tm="0" fmla="#ppt_w*sin(2.5*pi*$)">
                                          <p:val>
                                            <p:fltVal val="0"/>
                                          </p:val>
                                        </p:tav>
                                        <p:tav tm="100000">
                                          <p:val>
                                            <p:fltVal val="1"/>
                                          </p:val>
                                        </p:tav>
                                      </p:tavLst>
                                    </p:anim>
                                    <p:anim calcmode="lin" valueType="num">
                                      <p:cBhvr>
                                        <p:cTn id="24" dur="2000" fill="hold"/>
                                        <p:tgtEl>
                                          <p:spTgt spid="33795">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Рисунок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Прямоугольник 2"/>
          <p:cNvSpPr>
            <a:spLocks noChangeArrowheads="1"/>
          </p:cNvSpPr>
          <p:nvPr/>
        </p:nvSpPr>
        <p:spPr bwMode="auto">
          <a:xfrm>
            <a:off x="304800" y="152400"/>
            <a:ext cx="8458200" cy="775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t-RU" sz="4000" b="1" i="1">
                <a:solidFill>
                  <a:srgbClr val="9900CC"/>
                </a:solidFill>
              </a:rPr>
              <a:t>Ат булса мәйдан табыла, ат булмаса мәйдан ябыла.</a:t>
            </a:r>
            <a:endParaRPr lang="ru-RU" sz="4000">
              <a:solidFill>
                <a:srgbClr val="9900CC"/>
              </a:solidFill>
            </a:endParaRPr>
          </a:p>
          <a:p>
            <a:r>
              <a:rPr lang="tt-RU" sz="4000" b="1" i="1">
                <a:solidFill>
                  <a:srgbClr val="FF0000"/>
                </a:solidFill>
              </a:rPr>
              <a:t>Ат картаер мәйдан картаймас, егет картаер заман картаймас.</a:t>
            </a:r>
            <a:endParaRPr lang="ru-RU" sz="4000">
              <a:solidFill>
                <a:srgbClr val="FF0000"/>
              </a:solidFill>
            </a:endParaRPr>
          </a:p>
          <a:p>
            <a:r>
              <a:rPr lang="tt-RU" sz="4000" b="1" i="1">
                <a:solidFill>
                  <a:srgbClr val="9900CC"/>
                </a:solidFill>
              </a:rPr>
              <a:t>Сабан туе атлыныкы, туй тунлыныкы.</a:t>
            </a:r>
            <a:endParaRPr lang="ru-RU" sz="4000">
              <a:solidFill>
                <a:srgbClr val="9900CC"/>
              </a:solidFill>
            </a:endParaRPr>
          </a:p>
          <a:p>
            <a:r>
              <a:rPr lang="tt-RU" sz="4000" b="1" i="1">
                <a:solidFill>
                  <a:srgbClr val="FF0000"/>
                </a:solidFill>
              </a:rPr>
              <a:t>Чабышкы сабан туен алдан сизә.</a:t>
            </a:r>
            <a:endParaRPr lang="ru-RU" sz="4000">
              <a:solidFill>
                <a:srgbClr val="FF0000"/>
              </a:solidFill>
            </a:endParaRPr>
          </a:p>
          <a:p>
            <a:r>
              <a:rPr lang="tt-RU" sz="4000" b="1" i="1">
                <a:solidFill>
                  <a:srgbClr val="9900CC"/>
                </a:solidFill>
              </a:rPr>
              <a:t>Кош канаты белән, ир аты белән.</a:t>
            </a:r>
            <a:endParaRPr lang="ru-RU" sz="4000">
              <a:solidFill>
                <a:srgbClr val="9900CC"/>
              </a:solidFill>
            </a:endParaRPr>
          </a:p>
          <a:p>
            <a:r>
              <a:rPr lang="ru-RU" sz="4000"/>
              <a:t> </a:t>
            </a:r>
          </a:p>
          <a:p>
            <a:r>
              <a:rPr lang="ru-RU"/>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barn(inVertical)">
                                      <p:cBhvr>
                                        <p:cTn id="7" dur="500"/>
                                        <p:tgtEl>
                                          <p:spTgt spid="358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35843">
                                            <p:txEl>
                                              <p:pRg st="1" end="1"/>
                                            </p:txEl>
                                          </p:spTgt>
                                        </p:tgtEl>
                                        <p:attrNameLst>
                                          <p:attrName>style.visibility</p:attrName>
                                        </p:attrNameLst>
                                      </p:cBhvr>
                                      <p:to>
                                        <p:strVal val="visible"/>
                                      </p:to>
                                    </p:set>
                                    <p:animEffect transition="in" filter="barn(inVertical)">
                                      <p:cBhvr>
                                        <p:cTn id="12" dur="500"/>
                                        <p:tgtEl>
                                          <p:spTgt spid="358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35843">
                                            <p:txEl>
                                              <p:pRg st="2" end="2"/>
                                            </p:txEl>
                                          </p:spTgt>
                                        </p:tgtEl>
                                        <p:attrNameLst>
                                          <p:attrName>style.visibility</p:attrName>
                                        </p:attrNameLst>
                                      </p:cBhvr>
                                      <p:to>
                                        <p:strVal val="visible"/>
                                      </p:to>
                                    </p:set>
                                    <p:animEffect transition="in" filter="barn(inVertical)">
                                      <p:cBhvr>
                                        <p:cTn id="17" dur="500"/>
                                        <p:tgtEl>
                                          <p:spTgt spid="3584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35843">
                                            <p:txEl>
                                              <p:pRg st="3" end="3"/>
                                            </p:txEl>
                                          </p:spTgt>
                                        </p:tgtEl>
                                        <p:attrNameLst>
                                          <p:attrName>style.visibility</p:attrName>
                                        </p:attrNameLst>
                                      </p:cBhvr>
                                      <p:to>
                                        <p:strVal val="visible"/>
                                      </p:to>
                                    </p:set>
                                    <p:animEffect transition="in" filter="barn(inVertical)">
                                      <p:cBhvr>
                                        <p:cTn id="22" dur="500"/>
                                        <p:tgtEl>
                                          <p:spTgt spid="3584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nodeType="clickEffect">
                                  <p:stCondLst>
                                    <p:cond delay="0"/>
                                  </p:stCondLst>
                                  <p:childTnLst>
                                    <p:set>
                                      <p:cBhvr>
                                        <p:cTn id="26" dur="1" fill="hold">
                                          <p:stCondLst>
                                            <p:cond delay="0"/>
                                          </p:stCondLst>
                                        </p:cTn>
                                        <p:tgtEl>
                                          <p:spTgt spid="35843">
                                            <p:txEl>
                                              <p:pRg st="4" end="4"/>
                                            </p:txEl>
                                          </p:spTgt>
                                        </p:tgtEl>
                                        <p:attrNameLst>
                                          <p:attrName>style.visibility</p:attrName>
                                        </p:attrNameLst>
                                      </p:cBhvr>
                                      <p:to>
                                        <p:strVal val="visible"/>
                                      </p:to>
                                    </p:set>
                                    <p:animEffect transition="in" filter="barn(inVertical)">
                                      <p:cBhvr>
                                        <p:cTn id="27" dur="500"/>
                                        <p:tgtEl>
                                          <p:spTgt spid="358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00FF"/>
            </a:gs>
            <a:gs pos="50000">
              <a:srgbClr val="FFCCFF"/>
            </a:gs>
            <a:gs pos="100000">
              <a:srgbClr val="CC00FF"/>
            </a:gs>
          </a:gsLst>
          <a:lin ang="5400000" scaled="1"/>
        </a:gradFill>
        <a:effectLst/>
      </p:bgPr>
    </p:bg>
    <p:spTree>
      <p:nvGrpSpPr>
        <p:cNvPr id="1" name=""/>
        <p:cNvGrpSpPr/>
        <p:nvPr/>
      </p:nvGrpSpPr>
      <p:grpSpPr>
        <a:xfrm>
          <a:off x="0" y="0"/>
          <a:ext cx="0" cy="0"/>
          <a:chOff x="0" y="0"/>
          <a:chExt cx="0" cy="0"/>
        </a:xfrm>
      </p:grpSpPr>
      <p:sp>
        <p:nvSpPr>
          <p:cNvPr id="27652" name="Rectangle 4"/>
          <p:cNvSpPr>
            <a:spLocks noGrp="1" noChangeArrowheads="1"/>
          </p:cNvSpPr>
          <p:nvPr>
            <p:ph type="title"/>
          </p:nvPr>
        </p:nvSpPr>
        <p:spPr/>
        <p:txBody>
          <a:bodyPr/>
          <a:lstStyle/>
          <a:p>
            <a:pPr eaLnBrk="1" hangingPunct="1">
              <a:defRPr/>
            </a:pPr>
            <a:r>
              <a:rPr lang="tt-RU" sz="4800" b="1" dirty="0" smtClean="0">
                <a:solidFill>
                  <a:srgbClr val="6600CC"/>
                </a:solidFill>
                <a:effectLst>
                  <a:outerShdw blurRad="38100" dist="38100" dir="2700000" algn="tl">
                    <a:srgbClr val="000000"/>
                  </a:outerShdw>
                </a:effectLst>
                <a:latin typeface="Blackadder ITC" pitchFamily="82" charset="0"/>
              </a:rPr>
              <a:t>Чүлмәк</a:t>
            </a:r>
            <a:r>
              <a:rPr lang="tt-RU" sz="4800" b="1" dirty="0" smtClean="0">
                <a:solidFill>
                  <a:srgbClr val="6600CC"/>
                </a:solidFill>
                <a:latin typeface="Blackadder ITC" pitchFamily="82" charset="0"/>
              </a:rPr>
              <a:t> </a:t>
            </a:r>
            <a:r>
              <a:rPr lang="tt-RU" sz="4800" b="1" dirty="0" smtClean="0">
                <a:solidFill>
                  <a:srgbClr val="6600CC"/>
                </a:solidFill>
                <a:effectLst>
                  <a:outerShdw blurRad="38100" dist="38100" dir="2700000" algn="tl">
                    <a:srgbClr val="000000"/>
                  </a:outerShdw>
                </a:effectLst>
                <a:latin typeface="Bodoni MT Condensed" pitchFamily="18" charset="0"/>
              </a:rPr>
              <a:t>вату</a:t>
            </a:r>
            <a:endParaRPr lang="ru-RU" sz="4800" b="1" dirty="0" smtClean="0">
              <a:solidFill>
                <a:srgbClr val="6600CC"/>
              </a:solidFill>
              <a:effectLst>
                <a:outerShdw blurRad="38100" dist="38100" dir="2700000" algn="tl">
                  <a:srgbClr val="000000"/>
                </a:outerShdw>
              </a:effectLst>
              <a:latin typeface="Bodoni MT Condensed" pitchFamily="18" charset="0"/>
            </a:endParaRPr>
          </a:p>
        </p:txBody>
      </p:sp>
      <p:sp>
        <p:nvSpPr>
          <p:cNvPr id="27653" name="Rectangle 5"/>
          <p:cNvSpPr>
            <a:spLocks noGrp="1" noChangeArrowheads="1"/>
          </p:cNvSpPr>
          <p:nvPr>
            <p:ph type="body" idx="1"/>
          </p:nvPr>
        </p:nvSpPr>
        <p:spPr/>
        <p:txBody>
          <a:bodyPr/>
          <a:lstStyle/>
          <a:p>
            <a:pPr eaLnBrk="1" hangingPunct="1">
              <a:lnSpc>
                <a:spcPct val="90000"/>
              </a:lnSpc>
              <a:buFontTx/>
              <a:buNone/>
            </a:pPr>
            <a:r>
              <a:rPr lang="tt-RU" b="1" i="1" smtClean="0"/>
              <a:t>Күзне сөлге белән бәйләп, кулга озын күсәк алып, үлән арасындагы мескен чүлмәкне һәрберсе ватарга тырыша. Әмма чүлмәк һаман исән. Уртага бер бабай чыга. Унбиш адым атлагач, бабабыз кире чүлмәк ягына юнәлә: “бер, ике, өч...”. Кулындагы күсәгән кинәт селтәп җиргә суга. Һәм мәйдан “аһ” итеп куя: бабабыз чүлмәкнең нәк</a:t>
            </a:r>
            <a:r>
              <a:rPr lang="ru-RU" b="1" i="1" smtClean="0"/>
              <a:t>ъ</a:t>
            </a:r>
            <a:r>
              <a:rPr lang="tt-RU" b="1" i="1" smtClean="0"/>
              <a:t> “түбәсе”нә кундырган бит! </a:t>
            </a:r>
            <a:endParaRPr lang="ru-RU" b="1" i="1" smtClean="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fade">
                                      <p:cBhvr>
                                        <p:cTn id="7" dur="3000"/>
                                        <p:tgtEl>
                                          <p:spTgt spid="27652"/>
                                        </p:tgtEl>
                                      </p:cBhvr>
                                    </p:animEffect>
                                    <p:anim calcmode="lin" valueType="num">
                                      <p:cBhvr>
                                        <p:cTn id="8" dur="3000" fill="hold"/>
                                        <p:tgtEl>
                                          <p:spTgt spid="27652"/>
                                        </p:tgtEl>
                                        <p:attrNameLst>
                                          <p:attrName>ppt_x</p:attrName>
                                        </p:attrNameLst>
                                      </p:cBhvr>
                                      <p:tavLst>
                                        <p:tav tm="0">
                                          <p:val>
                                            <p:strVal val="#ppt_x"/>
                                          </p:val>
                                        </p:tav>
                                        <p:tav tm="100000">
                                          <p:val>
                                            <p:strVal val="#ppt_x"/>
                                          </p:val>
                                        </p:tav>
                                      </p:tavLst>
                                    </p:anim>
                                    <p:anim calcmode="lin" valueType="num">
                                      <p:cBhvr>
                                        <p:cTn id="9" dur="3000" fill="hold"/>
                                        <p:tgtEl>
                                          <p:spTgt spid="2765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27653">
                                            <p:txEl>
                                              <p:pRg st="0" end="0"/>
                                            </p:txEl>
                                          </p:spTgt>
                                        </p:tgtEl>
                                        <p:attrNameLst>
                                          <p:attrName>style.visibility</p:attrName>
                                        </p:attrNameLst>
                                      </p:cBhvr>
                                      <p:to>
                                        <p:strVal val="visible"/>
                                      </p:to>
                                    </p:set>
                                    <p:animEffect transition="in" filter="box(in)">
                                      <p:cBhvr>
                                        <p:cTn id="14" dur="3000"/>
                                        <p:tgtEl>
                                          <p:spTgt spid="2765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P spid="2765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FFFF"/>
            </a:gs>
            <a:gs pos="100000">
              <a:srgbClr val="9999FF"/>
            </a:gs>
          </a:gsLst>
          <a:lin ang="5400000" scaled="1"/>
        </a:gradFill>
        <a:effectLst/>
      </p:bgPr>
    </p:bg>
    <p:spTree>
      <p:nvGrpSpPr>
        <p:cNvPr id="1" name=""/>
        <p:cNvGrpSpPr/>
        <p:nvPr/>
      </p:nvGrpSpPr>
      <p:grpSpPr>
        <a:xfrm>
          <a:off x="0" y="0"/>
          <a:ext cx="0" cy="0"/>
          <a:chOff x="0" y="0"/>
          <a:chExt cx="0" cy="0"/>
        </a:xfrm>
      </p:grpSpPr>
      <p:sp>
        <p:nvSpPr>
          <p:cNvPr id="29701" name="Text Box 5"/>
          <p:cNvSpPr txBox="1">
            <a:spLocks noChangeArrowheads="1"/>
          </p:cNvSpPr>
          <p:nvPr/>
        </p:nvSpPr>
        <p:spPr bwMode="auto">
          <a:xfrm>
            <a:off x="304800" y="381000"/>
            <a:ext cx="8534400" cy="823913"/>
          </a:xfrm>
          <a:prstGeom prst="rect">
            <a:avLst/>
          </a:prstGeom>
          <a:noFill/>
          <a:ln w="9525">
            <a:noFill/>
            <a:miter lim="800000"/>
            <a:headEnd/>
            <a:tailEnd/>
          </a:ln>
          <a:effectLst/>
        </p:spPr>
        <p:txBody>
          <a:bodyPr>
            <a:spAutoFit/>
          </a:bodyPr>
          <a:lstStyle/>
          <a:p>
            <a:pPr>
              <a:spcBef>
                <a:spcPct val="50000"/>
              </a:spcBef>
              <a:defRPr/>
            </a:pPr>
            <a:r>
              <a:rPr lang="tt-RU" dirty="0">
                <a:cs typeface="+mn-cs"/>
              </a:rPr>
              <a:t>                                     </a:t>
            </a:r>
            <a:r>
              <a:rPr lang="tt-RU" sz="4800" b="1" i="1" dirty="0">
                <a:solidFill>
                  <a:srgbClr val="3366FF"/>
                </a:solidFill>
                <a:effectLst>
                  <a:outerShdw blurRad="38100" dist="38100" dir="2700000" algn="tl">
                    <a:srgbClr val="000000"/>
                  </a:outerShdw>
                </a:effectLst>
                <a:latin typeface="Bodoni MT Black" pitchFamily="18" charset="0"/>
                <a:cs typeface="+mn-cs"/>
              </a:rPr>
              <a:t>Татарча көрәш</a:t>
            </a:r>
            <a:endParaRPr lang="ru-RU" sz="4800" b="1" i="1" dirty="0">
              <a:solidFill>
                <a:srgbClr val="3366FF"/>
              </a:solidFill>
              <a:effectLst>
                <a:outerShdw blurRad="38100" dist="38100" dir="2700000" algn="tl">
                  <a:srgbClr val="000000"/>
                </a:outerShdw>
              </a:effectLst>
              <a:latin typeface="Bodoni MT Black" pitchFamily="18" charset="0"/>
              <a:cs typeface="+mn-cs"/>
            </a:endParaRPr>
          </a:p>
        </p:txBody>
      </p:sp>
      <p:sp>
        <p:nvSpPr>
          <p:cNvPr id="29702" name="Text Box 6"/>
          <p:cNvSpPr txBox="1">
            <a:spLocks noChangeArrowheads="1"/>
          </p:cNvSpPr>
          <p:nvPr/>
        </p:nvSpPr>
        <p:spPr bwMode="auto">
          <a:xfrm>
            <a:off x="555625" y="1524000"/>
            <a:ext cx="8207375" cy="478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tt-RU" sz="2800" b="1" i="1"/>
              <a:t>Татарча көрәш-теләсә кайсы Сабантуй тамашасының төп билгесе. Малайлар башлаган көрәш өлкәннәр бәйгесе белән тәмамлана. Баш батыр ачыкланмыйча, кәкре мөгезле тәке аның җилкәсенә менеп  “кунакламыйча”, түгәрәк әйләнәсеннән берәү дә китми. Әгәр кем дә булса берәү бураны почмагыннан кузгатса, астына кереп атны күтәрә алса, зур-зур ташларны капка өстеннән чөеп уйнаса, ул авылды иң абруйлы кешеләрдән саналган.</a:t>
            </a:r>
            <a:endParaRPr lang="ru-RU" sz="2800" b="1" i="1"/>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9701"/>
                                        </p:tgtEl>
                                        <p:attrNameLst>
                                          <p:attrName>style.visibility</p:attrName>
                                        </p:attrNameLst>
                                      </p:cBhvr>
                                      <p:to>
                                        <p:strVal val="visible"/>
                                      </p:to>
                                    </p:set>
                                    <p:animEffect transition="in" filter="fade">
                                      <p:cBhvr>
                                        <p:cTn id="7" dur="3000"/>
                                        <p:tgtEl>
                                          <p:spTgt spid="29701"/>
                                        </p:tgtEl>
                                      </p:cBhvr>
                                    </p:animEffect>
                                    <p:anim calcmode="lin" valueType="num">
                                      <p:cBhvr>
                                        <p:cTn id="8" dur="3000" fill="hold"/>
                                        <p:tgtEl>
                                          <p:spTgt spid="29701"/>
                                        </p:tgtEl>
                                        <p:attrNameLst>
                                          <p:attrName>ppt_x</p:attrName>
                                        </p:attrNameLst>
                                      </p:cBhvr>
                                      <p:tavLst>
                                        <p:tav tm="0">
                                          <p:val>
                                            <p:strVal val="#ppt_x"/>
                                          </p:val>
                                        </p:tav>
                                        <p:tav tm="100000">
                                          <p:val>
                                            <p:strVal val="#ppt_x"/>
                                          </p:val>
                                        </p:tav>
                                      </p:tavLst>
                                    </p:anim>
                                    <p:anim calcmode="lin" valueType="num">
                                      <p:cBhvr>
                                        <p:cTn id="9" dur="2700" decel="100000" fill="hold"/>
                                        <p:tgtEl>
                                          <p:spTgt spid="29701"/>
                                        </p:tgtEl>
                                        <p:attrNameLst>
                                          <p:attrName>ppt_y</p:attrName>
                                        </p:attrNameLst>
                                      </p:cBhvr>
                                      <p:tavLst>
                                        <p:tav tm="0">
                                          <p:val>
                                            <p:strVal val="#ppt_y+1"/>
                                          </p:val>
                                        </p:tav>
                                        <p:tav tm="100000">
                                          <p:val>
                                            <p:strVal val="#ppt_y-.03"/>
                                          </p:val>
                                        </p:tav>
                                      </p:tavLst>
                                    </p:anim>
                                    <p:anim calcmode="lin" valueType="num">
                                      <p:cBhvr>
                                        <p:cTn id="10" dur="300" accel="100000" fill="hold">
                                          <p:stCondLst>
                                            <p:cond delay="2700"/>
                                          </p:stCondLst>
                                        </p:cTn>
                                        <p:tgtEl>
                                          <p:spTgt spid="29701"/>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9702"/>
                                        </p:tgtEl>
                                        <p:attrNameLst>
                                          <p:attrName>style.visibility</p:attrName>
                                        </p:attrNameLst>
                                      </p:cBhvr>
                                      <p:to>
                                        <p:strVal val="visible"/>
                                      </p:to>
                                    </p:set>
                                    <p:animEffect transition="in" filter="fade">
                                      <p:cBhvr>
                                        <p:cTn id="15" dur="2000"/>
                                        <p:tgtEl>
                                          <p:spTgt spid="297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1" grpId="0"/>
      <p:bldP spid="2970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1506"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471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p:cNvSpPr/>
          <p:nvPr/>
        </p:nvSpPr>
        <p:spPr>
          <a:xfrm>
            <a:off x="152400" y="4716463"/>
            <a:ext cx="9144000" cy="1816100"/>
          </a:xfrm>
          <a:prstGeom prst="rect">
            <a:avLst/>
          </a:prstGeom>
        </p:spPr>
        <p:txBody>
          <a:bodyPr>
            <a:spAutoFit/>
          </a:bodyPr>
          <a:lstStyle/>
          <a:p>
            <a:pPr>
              <a:defRPr/>
            </a:pPr>
            <a:r>
              <a:rPr lang="ru-RU" sz="2800" b="1" i="1" u="sng" dirty="0" err="1">
                <a:solidFill>
                  <a:srgbClr val="7030A0"/>
                </a:solidFill>
                <a:effectLst>
                  <a:outerShdw blurRad="38100" dist="38100" dir="2700000" algn="tl">
                    <a:srgbClr val="000000">
                      <a:alpha val="43000"/>
                    </a:srgbClr>
                  </a:outerShdw>
                </a:effectLst>
              </a:rPr>
              <a:t>Кешелекне</a:t>
            </a:r>
            <a:r>
              <a:rPr lang="ru-RU" sz="2800" b="1" i="1" u="sng" dirty="0">
                <a:solidFill>
                  <a:srgbClr val="7030A0"/>
                </a:solidFill>
                <a:effectLst>
                  <a:outerShdw blurRad="38100" dist="38100" dir="2700000" algn="tl">
                    <a:srgbClr val="000000">
                      <a:alpha val="43000"/>
                    </a:srgbClr>
                  </a:outerShdw>
                </a:effectLst>
              </a:rPr>
              <a:t>ӊ </a:t>
            </a:r>
            <a:r>
              <a:rPr lang="ru-RU" sz="2800" b="1" i="1" u="sng" dirty="0" err="1">
                <a:solidFill>
                  <a:srgbClr val="7030A0"/>
                </a:solidFill>
                <a:effectLst>
                  <a:outerShdw blurRad="38100" dist="38100" dir="2700000" algn="tl">
                    <a:srgbClr val="000000">
                      <a:alpha val="43000"/>
                    </a:srgbClr>
                  </a:outerShdw>
                </a:effectLst>
              </a:rPr>
              <a:t>үзе</a:t>
            </a:r>
            <a:r>
              <a:rPr lang="ru-RU" sz="2800" b="1" i="1" u="sng" dirty="0">
                <a:solidFill>
                  <a:srgbClr val="7030A0"/>
                </a:solidFill>
                <a:effectLst>
                  <a:outerShdw blurRad="38100" dist="38100" dir="2700000" algn="tl">
                    <a:srgbClr val="000000">
                      <a:alpha val="43000"/>
                    </a:srgbClr>
                  </a:outerShdw>
                </a:effectLst>
              </a:rPr>
              <a:t> </a:t>
            </a:r>
            <a:r>
              <a:rPr lang="ru-RU" sz="2800" b="1" i="1" u="sng" dirty="0" err="1">
                <a:solidFill>
                  <a:srgbClr val="7030A0"/>
                </a:solidFill>
                <a:effectLst>
                  <a:outerShdw blurRad="38100" dist="38100" dir="2700000" algn="tl">
                    <a:srgbClr val="000000">
                      <a:alpha val="43000"/>
                    </a:srgbClr>
                  </a:outerShdw>
                </a:effectLst>
              </a:rPr>
              <a:t>шикелле</a:t>
            </a:r>
            <a:r>
              <a:rPr lang="ru-RU" sz="2800" b="1" i="1" u="sng" dirty="0">
                <a:solidFill>
                  <a:srgbClr val="7030A0"/>
                </a:solidFill>
                <a:effectLst>
                  <a:outerShdw blurRad="38100" dist="38100" dir="2700000" algn="tl">
                    <a:srgbClr val="000000">
                      <a:alpha val="43000"/>
                    </a:srgbClr>
                  </a:outerShdw>
                </a:effectLst>
              </a:rPr>
              <a:t> </a:t>
            </a:r>
            <a:r>
              <a:rPr lang="ru-RU" sz="2800" b="1" i="1" u="sng" dirty="0" err="1">
                <a:solidFill>
                  <a:srgbClr val="7030A0"/>
                </a:solidFill>
                <a:effectLst>
                  <a:outerShdw blurRad="38100" dist="38100" dir="2700000" algn="tl">
                    <a:srgbClr val="000000">
                      <a:alpha val="43000"/>
                    </a:srgbClr>
                  </a:outerShdw>
                </a:effectLst>
              </a:rPr>
              <a:t>үк</a:t>
            </a:r>
            <a:r>
              <a:rPr lang="ru-RU" sz="2800" b="1" i="1" u="sng" dirty="0">
                <a:solidFill>
                  <a:srgbClr val="7030A0"/>
                </a:solidFill>
                <a:effectLst>
                  <a:outerShdw blurRad="38100" dist="38100" dir="2700000" algn="tl">
                    <a:srgbClr val="000000">
                      <a:alpha val="43000"/>
                    </a:srgbClr>
                  </a:outerShdw>
                </a:effectLst>
              </a:rPr>
              <a:t>,</a:t>
            </a:r>
            <a:endParaRPr lang="ru-RU" sz="2800" dirty="0">
              <a:solidFill>
                <a:srgbClr val="7030A0"/>
              </a:solidFill>
            </a:endParaRPr>
          </a:p>
          <a:p>
            <a:pPr eaLnBrk="0" hangingPunct="0">
              <a:defRPr/>
            </a:pPr>
            <a:r>
              <a:rPr lang="ru-RU" sz="2800" b="1" i="1" u="sng" dirty="0" err="1">
                <a:solidFill>
                  <a:srgbClr val="7030A0"/>
                </a:solidFill>
                <a:effectLst>
                  <a:outerShdw blurRad="38100" dist="38100" dir="2700000" algn="tl">
                    <a:srgbClr val="000000">
                      <a:alpha val="43000"/>
                    </a:srgbClr>
                  </a:outerShdw>
                </a:effectLst>
              </a:rPr>
              <a:t>Борынгыдан</a:t>
            </a:r>
            <a:r>
              <a:rPr lang="ru-RU" sz="2800" b="1" i="1" u="sng" dirty="0">
                <a:solidFill>
                  <a:srgbClr val="7030A0"/>
                </a:solidFill>
                <a:effectLst>
                  <a:outerShdw blurRad="38100" dist="38100" dir="2700000" algn="tl">
                    <a:srgbClr val="000000">
                      <a:alpha val="43000"/>
                    </a:srgbClr>
                  </a:outerShdw>
                </a:effectLst>
              </a:rPr>
              <a:t> </a:t>
            </a:r>
            <a:r>
              <a:rPr lang="ru-RU" sz="2800" b="1" i="1" u="sng" dirty="0" err="1">
                <a:solidFill>
                  <a:srgbClr val="7030A0"/>
                </a:solidFill>
                <a:effectLst>
                  <a:outerShdw blurRad="38100" dist="38100" dir="2700000" algn="tl">
                    <a:srgbClr val="000000">
                      <a:alpha val="43000"/>
                    </a:srgbClr>
                  </a:outerShdw>
                </a:effectLst>
              </a:rPr>
              <a:t>килә</a:t>
            </a:r>
            <a:r>
              <a:rPr lang="ru-RU" sz="2800" b="1" i="1" u="sng" dirty="0">
                <a:solidFill>
                  <a:srgbClr val="7030A0"/>
                </a:solidFill>
                <a:effectLst>
                  <a:outerShdw blurRad="38100" dist="38100" dir="2700000" algn="tl">
                    <a:srgbClr val="000000">
                      <a:alpha val="43000"/>
                    </a:srgbClr>
                  </a:outerShdw>
                </a:effectLst>
              </a:rPr>
              <a:t> </a:t>
            </a:r>
            <a:r>
              <a:rPr lang="ru-RU" sz="2800" b="1" i="1" u="sng" dirty="0" err="1">
                <a:solidFill>
                  <a:srgbClr val="7030A0"/>
                </a:solidFill>
                <a:effectLst>
                  <a:outerShdw blurRad="38100" dist="38100" dir="2700000" algn="tl">
                    <a:srgbClr val="000000">
                      <a:alpha val="43000"/>
                    </a:srgbClr>
                  </a:outerShdw>
                </a:effectLst>
              </a:rPr>
              <a:t>бәйрәмнәр</a:t>
            </a:r>
            <a:r>
              <a:rPr lang="ru-RU" sz="2800" b="1" i="1" u="sng" dirty="0">
                <a:solidFill>
                  <a:srgbClr val="7030A0"/>
                </a:solidFill>
                <a:effectLst>
                  <a:outerShdw blurRad="38100" dist="38100" dir="2700000" algn="tl">
                    <a:srgbClr val="000000">
                      <a:alpha val="43000"/>
                    </a:srgbClr>
                  </a:outerShdw>
                </a:effectLst>
              </a:rPr>
              <a:t>.</a:t>
            </a:r>
            <a:endParaRPr lang="ru-RU" sz="2800" dirty="0">
              <a:solidFill>
                <a:srgbClr val="7030A0"/>
              </a:solidFill>
            </a:endParaRPr>
          </a:p>
          <a:p>
            <a:pPr eaLnBrk="0" hangingPunct="0">
              <a:defRPr/>
            </a:pPr>
            <a:r>
              <a:rPr lang="ru-RU" sz="2800" b="1" i="1" u="sng" dirty="0" err="1">
                <a:solidFill>
                  <a:srgbClr val="7030A0"/>
                </a:solidFill>
                <a:effectLst>
                  <a:outerShdw blurRad="38100" dist="38100" dir="2700000" algn="tl">
                    <a:srgbClr val="000000">
                      <a:alpha val="43000"/>
                    </a:srgbClr>
                  </a:outerShdw>
                </a:effectLst>
              </a:rPr>
              <a:t>Шатлыкларын</a:t>
            </a:r>
            <a:r>
              <a:rPr lang="ru-RU" sz="2800" b="1" i="1" u="sng" dirty="0">
                <a:solidFill>
                  <a:srgbClr val="7030A0"/>
                </a:solidFill>
                <a:effectLst>
                  <a:outerShdw blurRad="38100" dist="38100" dir="2700000" algn="tl">
                    <a:srgbClr val="000000">
                      <a:alpha val="43000"/>
                    </a:srgbClr>
                  </a:outerShdw>
                </a:effectLst>
              </a:rPr>
              <a:t> </a:t>
            </a:r>
            <a:r>
              <a:rPr lang="ru-RU" sz="2800" b="1" i="1" u="sng" dirty="0" err="1">
                <a:solidFill>
                  <a:srgbClr val="7030A0"/>
                </a:solidFill>
                <a:effectLst>
                  <a:outerShdw blurRad="38100" dist="38100" dir="2700000" algn="tl">
                    <a:srgbClr val="000000">
                      <a:alpha val="43000"/>
                    </a:srgbClr>
                  </a:outerShdw>
                </a:effectLst>
              </a:rPr>
              <a:t>бәйрәм</a:t>
            </a:r>
            <a:r>
              <a:rPr lang="ru-RU" sz="2800" b="1" i="1" u="sng" dirty="0">
                <a:solidFill>
                  <a:srgbClr val="7030A0"/>
                </a:solidFill>
                <a:effectLst>
                  <a:outerShdw blurRad="38100" dist="38100" dir="2700000" algn="tl">
                    <a:srgbClr val="000000">
                      <a:alpha val="43000"/>
                    </a:srgbClr>
                  </a:outerShdw>
                </a:effectLst>
              </a:rPr>
              <a:t> </a:t>
            </a:r>
            <a:r>
              <a:rPr lang="ru-RU" sz="2800" b="1" i="1" u="sng" dirty="0" err="1">
                <a:solidFill>
                  <a:srgbClr val="7030A0"/>
                </a:solidFill>
                <a:effectLst>
                  <a:outerShdw blurRad="38100" dist="38100" dir="2700000" algn="tl">
                    <a:srgbClr val="000000">
                      <a:alpha val="43000"/>
                    </a:srgbClr>
                  </a:outerShdw>
                </a:effectLst>
              </a:rPr>
              <a:t>итә</a:t>
            </a:r>
            <a:r>
              <a:rPr lang="ru-RU" sz="2800" b="1" i="1" u="sng" dirty="0">
                <a:solidFill>
                  <a:srgbClr val="7030A0"/>
                </a:solidFill>
                <a:effectLst>
                  <a:outerShdw blurRad="38100" dist="38100" dir="2700000" algn="tl">
                    <a:srgbClr val="000000">
                      <a:alpha val="43000"/>
                    </a:srgbClr>
                  </a:outerShdw>
                </a:effectLst>
              </a:rPr>
              <a:t> </a:t>
            </a:r>
            <a:r>
              <a:rPr lang="ru-RU" sz="2800" b="1" i="1" u="sng" dirty="0" err="1">
                <a:solidFill>
                  <a:srgbClr val="7030A0"/>
                </a:solidFill>
                <a:effectLst>
                  <a:outerShdw blurRad="38100" dist="38100" dir="2700000" algn="tl">
                    <a:srgbClr val="000000">
                      <a:alpha val="43000"/>
                    </a:srgbClr>
                  </a:outerShdw>
                </a:effectLst>
              </a:rPr>
              <a:t>кеше</a:t>
            </a:r>
            <a:r>
              <a:rPr lang="ru-RU" sz="2800" b="1" i="1" u="sng" dirty="0">
                <a:solidFill>
                  <a:srgbClr val="7030A0"/>
                </a:solidFill>
                <a:effectLst>
                  <a:outerShdw blurRad="38100" dist="38100" dir="2700000" algn="tl">
                    <a:srgbClr val="000000">
                      <a:alpha val="43000"/>
                    </a:srgbClr>
                  </a:outerShdw>
                </a:effectLst>
              </a:rPr>
              <a:t>,</a:t>
            </a:r>
            <a:endParaRPr lang="ru-RU" sz="2800" dirty="0">
              <a:solidFill>
                <a:srgbClr val="7030A0"/>
              </a:solidFill>
            </a:endParaRPr>
          </a:p>
          <a:p>
            <a:pPr eaLnBrk="0" hangingPunct="0">
              <a:defRPr/>
            </a:pPr>
            <a:r>
              <a:rPr lang="ru-RU" sz="2800" b="1" i="1" u="sng" dirty="0" err="1">
                <a:solidFill>
                  <a:srgbClr val="7030A0"/>
                </a:solidFill>
                <a:effectLst>
                  <a:outerShdw blurRad="38100" dist="38100" dir="2700000" algn="tl">
                    <a:srgbClr val="000000">
                      <a:alpha val="43000"/>
                    </a:srgbClr>
                  </a:outerShdw>
                </a:effectLst>
              </a:rPr>
              <a:t>Бәйрәмнәрдә</a:t>
            </a:r>
            <a:r>
              <a:rPr lang="ru-RU" sz="2800" b="1" i="1" u="sng" dirty="0">
                <a:solidFill>
                  <a:srgbClr val="7030A0"/>
                </a:solidFill>
                <a:effectLst>
                  <a:outerShdw blurRad="38100" dist="38100" dir="2700000" algn="tl">
                    <a:srgbClr val="000000">
                      <a:alpha val="43000"/>
                    </a:srgbClr>
                  </a:outerShdw>
                </a:effectLst>
              </a:rPr>
              <a:t> </a:t>
            </a:r>
            <a:r>
              <a:rPr lang="ru-RU" sz="2800" b="1" i="1" u="sng" dirty="0" err="1">
                <a:solidFill>
                  <a:srgbClr val="7030A0"/>
                </a:solidFill>
                <a:effectLst>
                  <a:outerShdw blurRad="38100" dist="38100" dir="2700000" algn="tl">
                    <a:srgbClr val="000000">
                      <a:alpha val="43000"/>
                    </a:srgbClr>
                  </a:outerShdw>
                </a:effectLst>
              </a:rPr>
              <a:t>олы</a:t>
            </a:r>
            <a:r>
              <a:rPr lang="ru-RU" sz="2800" b="1" i="1" u="sng" dirty="0">
                <a:solidFill>
                  <a:srgbClr val="7030A0"/>
                </a:solidFill>
                <a:effectLst>
                  <a:outerShdw blurRad="38100" dist="38100" dir="2700000" algn="tl">
                    <a:srgbClr val="000000">
                      <a:alpha val="43000"/>
                    </a:srgbClr>
                  </a:outerShdw>
                </a:effectLst>
              </a:rPr>
              <a:t> </a:t>
            </a:r>
            <a:r>
              <a:rPr lang="ru-RU" sz="2800" b="1" i="1" u="sng" dirty="0" err="1">
                <a:solidFill>
                  <a:srgbClr val="7030A0"/>
                </a:solidFill>
                <a:effectLst>
                  <a:outerShdw blurRad="38100" dist="38100" dir="2700000" algn="tl">
                    <a:srgbClr val="000000">
                      <a:alpha val="43000"/>
                    </a:srgbClr>
                  </a:outerShdw>
                </a:effectLst>
              </a:rPr>
              <a:t>ямьнәр</a:t>
            </a:r>
            <a:r>
              <a:rPr lang="ru-RU" sz="2800" b="1" i="1" u="sng" dirty="0">
                <a:solidFill>
                  <a:srgbClr val="7030A0"/>
                </a:solidFill>
                <a:effectLst>
                  <a:outerShdw blurRad="38100" dist="38100" dir="2700000" algn="tl">
                    <a:srgbClr val="000000">
                      <a:alpha val="43000"/>
                    </a:srgbClr>
                  </a:outerShdw>
                </a:effectLst>
              </a:rPr>
              <a:t> бар.</a:t>
            </a:r>
            <a:endParaRPr lang="ru-RU" sz="2800"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anim calcmode="lin" valueType="num">
                                      <p:cBhvr>
                                        <p:cTn id="2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9900"/>
            </a:gs>
            <a:gs pos="100000">
              <a:srgbClr val="FFCC66"/>
            </a:gs>
          </a:gsLst>
          <a:path path="rect">
            <a:fillToRect l="100000" t="100000"/>
          </a:path>
        </a:gradFill>
        <a:effectLst/>
      </p:bgPr>
    </p:bg>
    <p:spTree>
      <p:nvGrpSpPr>
        <p:cNvPr id="1" name=""/>
        <p:cNvGrpSpPr/>
        <p:nvPr/>
      </p:nvGrpSpPr>
      <p:grpSpPr>
        <a:xfrm>
          <a:off x="0" y="0"/>
          <a:ext cx="0" cy="0"/>
          <a:chOff x="0" y="0"/>
          <a:chExt cx="0" cy="0"/>
        </a:xfrm>
      </p:grpSpPr>
      <p:pic>
        <p:nvPicPr>
          <p:cNvPr id="37890" name="Рисунок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6513"/>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p:nvPr/>
        </p:nvSpPr>
        <p:spPr>
          <a:xfrm>
            <a:off x="228600" y="304800"/>
            <a:ext cx="8915400" cy="1016000"/>
          </a:xfrm>
          <a:prstGeom prst="rect">
            <a:avLst/>
          </a:prstGeom>
        </p:spPr>
        <p:txBody>
          <a:bodyPr>
            <a:spAutoFit/>
          </a:bodyPr>
          <a:lstStyle/>
          <a:p>
            <a:pPr algn="ctr">
              <a:defRPr/>
            </a:pPr>
            <a:r>
              <a:rPr lang="tt-RU" sz="6000" i="1" dirty="0">
                <a:solidFill>
                  <a:srgbClr val="9900CC"/>
                </a:solidFill>
                <a:effectLst>
                  <a:outerShdw blurRad="38100" dist="38100" dir="2700000" algn="tl">
                    <a:srgbClr val="000000"/>
                  </a:outerShdw>
                </a:effectLst>
                <a:cs typeface="+mn-cs"/>
              </a:rPr>
              <a:t>Исәнме, Сабантуй!</a:t>
            </a:r>
            <a:endParaRPr lang="ru-RU" sz="6000" dirty="0">
              <a:solidFill>
                <a:srgbClr val="9900CC"/>
              </a:solidFill>
              <a:cs typeface="+mn-cs"/>
            </a:endParaRPr>
          </a:p>
        </p:txBody>
      </p:sp>
      <p:sp>
        <p:nvSpPr>
          <p:cNvPr id="39940" name="Прямоугольник 3"/>
          <p:cNvSpPr>
            <a:spLocks noChangeArrowheads="1"/>
          </p:cNvSpPr>
          <p:nvPr/>
        </p:nvSpPr>
        <p:spPr bwMode="auto">
          <a:xfrm>
            <a:off x="228600" y="1320800"/>
            <a:ext cx="89154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t-RU" sz="4000" b="1" i="1">
                <a:solidFill>
                  <a:schemeClr val="accent2"/>
                </a:solidFill>
              </a:rPr>
              <a:t>Ялларында сабантуйлар гөрли,</a:t>
            </a:r>
            <a:endParaRPr lang="ru-RU" sz="4000">
              <a:solidFill>
                <a:schemeClr val="accent2"/>
              </a:solidFill>
            </a:endParaRPr>
          </a:p>
          <a:p>
            <a:endParaRPr lang="tt-RU" sz="4000" b="1" i="1">
              <a:solidFill>
                <a:schemeClr val="accent2"/>
              </a:solidFill>
            </a:endParaRPr>
          </a:p>
          <a:p>
            <a:r>
              <a:rPr lang="tt-RU" sz="4000" b="1" i="1">
                <a:solidFill>
                  <a:schemeClr val="accent2"/>
                </a:solidFill>
              </a:rPr>
              <a:t>Яш</a:t>
            </a:r>
            <a:r>
              <a:rPr lang="ru-RU" sz="4000" b="1" i="1">
                <a:solidFill>
                  <a:schemeClr val="accent2"/>
                </a:solidFill>
              </a:rPr>
              <a:t>ь </a:t>
            </a:r>
            <a:r>
              <a:rPr lang="tt-RU" sz="4000" b="1" i="1">
                <a:solidFill>
                  <a:schemeClr val="accent2"/>
                </a:solidFill>
              </a:rPr>
              <a:t>егетләр сыза гармунын, </a:t>
            </a:r>
            <a:endParaRPr lang="ru-RU" sz="4000">
              <a:solidFill>
                <a:schemeClr val="accent2"/>
              </a:solidFill>
            </a:endParaRPr>
          </a:p>
          <a:p>
            <a:endParaRPr lang="tt-RU" sz="4000" b="1" i="1">
              <a:solidFill>
                <a:schemeClr val="accent2"/>
              </a:solidFill>
            </a:endParaRPr>
          </a:p>
          <a:p>
            <a:r>
              <a:rPr lang="tt-RU" sz="4000" b="1" i="1">
                <a:solidFill>
                  <a:schemeClr val="accent2"/>
                </a:solidFill>
              </a:rPr>
              <a:t>Уйнаклатып җилләр алып китә</a:t>
            </a:r>
            <a:endParaRPr lang="ru-RU" sz="4000">
              <a:solidFill>
                <a:schemeClr val="accent2"/>
              </a:solidFill>
            </a:endParaRPr>
          </a:p>
          <a:p>
            <a:endParaRPr lang="tt-RU" sz="4000" b="1" i="1">
              <a:solidFill>
                <a:schemeClr val="accent2"/>
              </a:solidFill>
            </a:endParaRPr>
          </a:p>
          <a:p>
            <a:r>
              <a:rPr lang="tt-RU" sz="4000" b="1" i="1">
                <a:solidFill>
                  <a:schemeClr val="accent2"/>
                </a:solidFill>
              </a:rPr>
              <a:t>Еракларга гармуннар моңын...  </a:t>
            </a:r>
            <a:endParaRPr lang="ru-RU" sz="4000">
              <a:solidFill>
                <a:schemeClr val="accent2"/>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5" presetClass="entr" presetSubtype="0" fill="hold" nodeType="clickEffect">
                                  <p:stCondLst>
                                    <p:cond delay="0"/>
                                  </p:stCondLst>
                                  <p:childTnLst>
                                    <p:set>
                                      <p:cBhvr>
                                        <p:cTn id="13" dur="1" fill="hold">
                                          <p:stCondLst>
                                            <p:cond delay="0"/>
                                          </p:stCondLst>
                                        </p:cTn>
                                        <p:tgtEl>
                                          <p:spTgt spid="39940">
                                            <p:txEl>
                                              <p:pRg st="0" end="0"/>
                                            </p:txEl>
                                          </p:spTgt>
                                        </p:tgtEl>
                                        <p:attrNameLst>
                                          <p:attrName>style.visibility</p:attrName>
                                        </p:attrNameLst>
                                      </p:cBhvr>
                                      <p:to>
                                        <p:strVal val="visible"/>
                                      </p:to>
                                    </p:set>
                                    <p:animEffect transition="in" filter="fade">
                                      <p:cBhvr>
                                        <p:cTn id="14" dur="2000"/>
                                        <p:tgtEl>
                                          <p:spTgt spid="39940">
                                            <p:txEl>
                                              <p:pRg st="0" end="0"/>
                                            </p:txEl>
                                          </p:spTgt>
                                        </p:tgtEl>
                                      </p:cBhvr>
                                    </p:animEffect>
                                    <p:anim calcmode="lin" valueType="num">
                                      <p:cBhvr>
                                        <p:cTn id="15" dur="2000" fill="hold"/>
                                        <p:tgtEl>
                                          <p:spTgt spid="39940">
                                            <p:txEl>
                                              <p:pRg st="0" end="0"/>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9940">
                                            <p:txEl>
                                              <p:pRg st="0" end="0"/>
                                            </p:txEl>
                                          </p:spTgt>
                                        </p:tgtEl>
                                        <p:attrNameLst>
                                          <p:attrName>ppt_h</p:attrName>
                                        </p:attrNameLst>
                                      </p:cBhvr>
                                      <p:tavLst>
                                        <p:tav tm="0">
                                          <p:val>
                                            <p:strVal val="#ppt_h"/>
                                          </p:val>
                                        </p:tav>
                                        <p:tav tm="100000">
                                          <p:val>
                                            <p:strVal val="#ppt_h"/>
                                          </p:val>
                                        </p:tav>
                                      </p:tavLst>
                                    </p:anim>
                                  </p:childTnLst>
                                </p:cTn>
                              </p:par>
                              <p:par>
                                <p:cTn id="17" presetID="45" presetClass="entr" presetSubtype="0" fill="hold" nodeType="withEffect">
                                  <p:stCondLst>
                                    <p:cond delay="0"/>
                                  </p:stCondLst>
                                  <p:childTnLst>
                                    <p:set>
                                      <p:cBhvr>
                                        <p:cTn id="18" dur="1" fill="hold">
                                          <p:stCondLst>
                                            <p:cond delay="0"/>
                                          </p:stCondLst>
                                        </p:cTn>
                                        <p:tgtEl>
                                          <p:spTgt spid="39940">
                                            <p:txEl>
                                              <p:pRg st="2" end="2"/>
                                            </p:txEl>
                                          </p:spTgt>
                                        </p:tgtEl>
                                        <p:attrNameLst>
                                          <p:attrName>style.visibility</p:attrName>
                                        </p:attrNameLst>
                                      </p:cBhvr>
                                      <p:to>
                                        <p:strVal val="visible"/>
                                      </p:to>
                                    </p:set>
                                    <p:animEffect transition="in" filter="fade">
                                      <p:cBhvr>
                                        <p:cTn id="19" dur="2000"/>
                                        <p:tgtEl>
                                          <p:spTgt spid="39940">
                                            <p:txEl>
                                              <p:pRg st="2" end="2"/>
                                            </p:txEl>
                                          </p:spTgt>
                                        </p:tgtEl>
                                      </p:cBhvr>
                                    </p:animEffect>
                                    <p:anim calcmode="lin" valueType="num">
                                      <p:cBhvr>
                                        <p:cTn id="20" dur="2000" fill="hold"/>
                                        <p:tgtEl>
                                          <p:spTgt spid="39940">
                                            <p:txEl>
                                              <p:pRg st="2" end="2"/>
                                            </p:txEl>
                                          </p:spTgt>
                                        </p:tgtEl>
                                        <p:attrNameLst>
                                          <p:attrName>ppt_w</p:attrName>
                                        </p:attrNameLst>
                                      </p:cBhvr>
                                      <p:tavLst>
                                        <p:tav tm="0" fmla="#ppt_w*sin(2.5*pi*$)">
                                          <p:val>
                                            <p:fltVal val="0"/>
                                          </p:val>
                                        </p:tav>
                                        <p:tav tm="100000">
                                          <p:val>
                                            <p:fltVal val="1"/>
                                          </p:val>
                                        </p:tav>
                                      </p:tavLst>
                                    </p:anim>
                                    <p:anim calcmode="lin" valueType="num">
                                      <p:cBhvr>
                                        <p:cTn id="21" dur="2000" fill="hold"/>
                                        <p:tgtEl>
                                          <p:spTgt spid="39940">
                                            <p:txEl>
                                              <p:pRg st="2" end="2"/>
                                            </p:txEl>
                                          </p:spTgt>
                                        </p:tgtEl>
                                        <p:attrNameLst>
                                          <p:attrName>ppt_h</p:attrName>
                                        </p:attrNameLst>
                                      </p:cBhvr>
                                      <p:tavLst>
                                        <p:tav tm="0">
                                          <p:val>
                                            <p:strVal val="#ppt_h"/>
                                          </p:val>
                                        </p:tav>
                                        <p:tav tm="100000">
                                          <p:val>
                                            <p:strVal val="#ppt_h"/>
                                          </p:val>
                                        </p:tav>
                                      </p:tavLst>
                                    </p:anim>
                                  </p:childTnLst>
                                </p:cTn>
                              </p:par>
                              <p:par>
                                <p:cTn id="22" presetID="45" presetClass="entr" presetSubtype="0" fill="hold" nodeType="withEffect">
                                  <p:stCondLst>
                                    <p:cond delay="0"/>
                                  </p:stCondLst>
                                  <p:childTnLst>
                                    <p:set>
                                      <p:cBhvr>
                                        <p:cTn id="23" dur="1" fill="hold">
                                          <p:stCondLst>
                                            <p:cond delay="0"/>
                                          </p:stCondLst>
                                        </p:cTn>
                                        <p:tgtEl>
                                          <p:spTgt spid="39940">
                                            <p:txEl>
                                              <p:pRg st="4" end="4"/>
                                            </p:txEl>
                                          </p:spTgt>
                                        </p:tgtEl>
                                        <p:attrNameLst>
                                          <p:attrName>style.visibility</p:attrName>
                                        </p:attrNameLst>
                                      </p:cBhvr>
                                      <p:to>
                                        <p:strVal val="visible"/>
                                      </p:to>
                                    </p:set>
                                    <p:animEffect transition="in" filter="fade">
                                      <p:cBhvr>
                                        <p:cTn id="24" dur="2000"/>
                                        <p:tgtEl>
                                          <p:spTgt spid="39940">
                                            <p:txEl>
                                              <p:pRg st="4" end="4"/>
                                            </p:txEl>
                                          </p:spTgt>
                                        </p:tgtEl>
                                      </p:cBhvr>
                                    </p:animEffect>
                                    <p:anim calcmode="lin" valueType="num">
                                      <p:cBhvr>
                                        <p:cTn id="25" dur="2000" fill="hold"/>
                                        <p:tgtEl>
                                          <p:spTgt spid="39940">
                                            <p:txEl>
                                              <p:pRg st="4" end="4"/>
                                            </p:txEl>
                                          </p:spTgt>
                                        </p:tgtEl>
                                        <p:attrNameLst>
                                          <p:attrName>ppt_w</p:attrName>
                                        </p:attrNameLst>
                                      </p:cBhvr>
                                      <p:tavLst>
                                        <p:tav tm="0" fmla="#ppt_w*sin(2.5*pi*$)">
                                          <p:val>
                                            <p:fltVal val="0"/>
                                          </p:val>
                                        </p:tav>
                                        <p:tav tm="100000">
                                          <p:val>
                                            <p:fltVal val="1"/>
                                          </p:val>
                                        </p:tav>
                                      </p:tavLst>
                                    </p:anim>
                                    <p:anim calcmode="lin" valueType="num">
                                      <p:cBhvr>
                                        <p:cTn id="26" dur="2000" fill="hold"/>
                                        <p:tgtEl>
                                          <p:spTgt spid="39940">
                                            <p:txEl>
                                              <p:pRg st="4" end="4"/>
                                            </p:txEl>
                                          </p:spTgt>
                                        </p:tgtEl>
                                        <p:attrNameLst>
                                          <p:attrName>ppt_h</p:attrName>
                                        </p:attrNameLst>
                                      </p:cBhvr>
                                      <p:tavLst>
                                        <p:tav tm="0">
                                          <p:val>
                                            <p:strVal val="#ppt_h"/>
                                          </p:val>
                                        </p:tav>
                                        <p:tav tm="100000">
                                          <p:val>
                                            <p:strVal val="#ppt_h"/>
                                          </p:val>
                                        </p:tav>
                                      </p:tavLst>
                                    </p:anim>
                                  </p:childTnLst>
                                </p:cTn>
                              </p:par>
                              <p:par>
                                <p:cTn id="27" presetID="45" presetClass="entr" presetSubtype="0" fill="hold" nodeType="withEffect">
                                  <p:stCondLst>
                                    <p:cond delay="0"/>
                                  </p:stCondLst>
                                  <p:childTnLst>
                                    <p:set>
                                      <p:cBhvr>
                                        <p:cTn id="28" dur="1" fill="hold">
                                          <p:stCondLst>
                                            <p:cond delay="0"/>
                                          </p:stCondLst>
                                        </p:cTn>
                                        <p:tgtEl>
                                          <p:spTgt spid="39940">
                                            <p:txEl>
                                              <p:pRg st="6" end="6"/>
                                            </p:txEl>
                                          </p:spTgt>
                                        </p:tgtEl>
                                        <p:attrNameLst>
                                          <p:attrName>style.visibility</p:attrName>
                                        </p:attrNameLst>
                                      </p:cBhvr>
                                      <p:to>
                                        <p:strVal val="visible"/>
                                      </p:to>
                                    </p:set>
                                    <p:animEffect transition="in" filter="fade">
                                      <p:cBhvr>
                                        <p:cTn id="29" dur="2000"/>
                                        <p:tgtEl>
                                          <p:spTgt spid="39940">
                                            <p:txEl>
                                              <p:pRg st="6" end="6"/>
                                            </p:txEl>
                                          </p:spTgt>
                                        </p:tgtEl>
                                      </p:cBhvr>
                                    </p:animEffect>
                                    <p:anim calcmode="lin" valueType="num">
                                      <p:cBhvr>
                                        <p:cTn id="30" dur="2000" fill="hold"/>
                                        <p:tgtEl>
                                          <p:spTgt spid="39940">
                                            <p:txEl>
                                              <p:pRg st="6" end="6"/>
                                            </p:txEl>
                                          </p:spTgt>
                                        </p:tgtEl>
                                        <p:attrNameLst>
                                          <p:attrName>ppt_w</p:attrName>
                                        </p:attrNameLst>
                                      </p:cBhvr>
                                      <p:tavLst>
                                        <p:tav tm="0" fmla="#ppt_w*sin(2.5*pi*$)">
                                          <p:val>
                                            <p:fltVal val="0"/>
                                          </p:val>
                                        </p:tav>
                                        <p:tav tm="100000">
                                          <p:val>
                                            <p:fltVal val="1"/>
                                          </p:val>
                                        </p:tav>
                                      </p:tavLst>
                                    </p:anim>
                                    <p:anim calcmode="lin" valueType="num">
                                      <p:cBhvr>
                                        <p:cTn id="31" dur="2000" fill="hold"/>
                                        <p:tgtEl>
                                          <p:spTgt spid="39940">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descr="2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Прямоугольник 1"/>
          <p:cNvSpPr>
            <a:spLocks noChangeArrowheads="1"/>
          </p:cNvSpPr>
          <p:nvPr/>
        </p:nvSpPr>
        <p:spPr bwMode="auto">
          <a:xfrm>
            <a:off x="207963" y="228600"/>
            <a:ext cx="8763000"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sz="2800" b="1" i="1">
                <a:solidFill>
                  <a:srgbClr val="9900CC"/>
                </a:solidFill>
              </a:rPr>
              <a:t>Көрәшнең барлык алышларын татар әкиятләрендә,дастаннарда сурәтләүне татарларның һәм аларның бабаларының, барыннан да элек болгарларның , көнкүрешендә тән тәрбиясе аерылгысыз бер өлеш  булганлыгын раслый.</a:t>
            </a:r>
          </a:p>
          <a:p>
            <a:r>
              <a:rPr lang="ru-RU" sz="2800" b="1" i="1">
                <a:solidFill>
                  <a:srgbClr val="9900CC"/>
                </a:solidFill>
              </a:rPr>
              <a:t>Риваятьләрдә сабан туеның каһарманы-батыры- гади халык ул. Җиңүчегә тәкә белән бергә үткән бәйрәмнән соңгы арада кияүгә чыккан яшь киленнәр чиккән сөлге бүләк итү каралган. Бу йола шулай ук борынгыдан килә. Безнең ерак бабаларыбыз күзаллавынча, тәкә кешене яман көчләрдән саклаучы булып саналган, чигелгән сөлге истәлекле бүләк булган.</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Рисунок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81000"/>
            <a:ext cx="8310563" cy="602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Рисунок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1000"/>
            <a:ext cx="8310563" cy="602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Прямоугольник 1"/>
          <p:cNvSpPr>
            <a:spLocks noChangeArrowheads="1"/>
          </p:cNvSpPr>
          <p:nvPr/>
        </p:nvSpPr>
        <p:spPr bwMode="auto">
          <a:xfrm>
            <a:off x="2286000" y="1997075"/>
            <a:ext cx="45720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3"/>
            <a:endParaRPr lang="ru-RU" sz="1600"/>
          </a:p>
        </p:txBody>
      </p:sp>
      <p:pic>
        <p:nvPicPr>
          <p:cNvPr id="41987" name="Рисунок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Прямоугольник 2"/>
          <p:cNvSpPr>
            <a:spLocks noChangeArrowheads="1"/>
          </p:cNvSpPr>
          <p:nvPr/>
        </p:nvSpPr>
        <p:spPr bwMode="auto">
          <a:xfrm>
            <a:off x="0" y="242888"/>
            <a:ext cx="9144000"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t-RU" sz="4800" b="1" i="1">
                <a:solidFill>
                  <a:srgbClr val="FF00FF"/>
                </a:solidFill>
              </a:rPr>
              <a:t>Көрәшми җиңү төштә була.</a:t>
            </a:r>
            <a:endParaRPr lang="ru-RU" sz="4800">
              <a:solidFill>
                <a:srgbClr val="FF00FF"/>
              </a:solidFill>
            </a:endParaRPr>
          </a:p>
          <a:p>
            <a:endParaRPr lang="tt-RU" sz="4800" b="1" i="1">
              <a:solidFill>
                <a:srgbClr val="FF00FF"/>
              </a:solidFill>
            </a:endParaRPr>
          </a:p>
          <a:p>
            <a:r>
              <a:rPr lang="tt-RU" sz="4800" b="1" i="1">
                <a:solidFill>
                  <a:srgbClr val="FF00FF"/>
                </a:solidFill>
              </a:rPr>
              <a:t>Көчең барда көрәшеп кал,егәрең барда ярышып кал.</a:t>
            </a:r>
            <a:endParaRPr lang="ru-RU" sz="4800">
              <a:solidFill>
                <a:srgbClr val="FF00FF"/>
              </a:solidFill>
            </a:endParaRPr>
          </a:p>
          <a:p>
            <a:endParaRPr lang="tt-RU" sz="4800" b="1" i="1">
              <a:solidFill>
                <a:srgbClr val="FF00FF"/>
              </a:solidFill>
            </a:endParaRPr>
          </a:p>
          <a:p>
            <a:r>
              <a:rPr lang="tt-RU" sz="4800" b="1" i="1">
                <a:solidFill>
                  <a:srgbClr val="FF00FF"/>
                </a:solidFill>
              </a:rPr>
              <a:t>Көчле кеше күтәреп тә ега, чалып та ега.</a:t>
            </a:r>
            <a:endParaRPr lang="ru-RU" sz="4800">
              <a:solidFill>
                <a:srgbClr val="FF00FF"/>
              </a:solidFill>
            </a:endParaRPr>
          </a:p>
          <a:p>
            <a:r>
              <a:rPr lang="tt-RU" sz="4800" b="1" i="1">
                <a:solidFill>
                  <a:srgbClr val="FF00FF"/>
                </a:solidFill>
              </a:rPr>
              <a:t> </a:t>
            </a:r>
            <a:endParaRPr lang="ru-RU" sz="480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4036">
                                            <p:txEl>
                                              <p:pRg st="0" end="0"/>
                                            </p:txEl>
                                          </p:spTgt>
                                        </p:tgtEl>
                                        <p:attrNameLst>
                                          <p:attrName>style.visibility</p:attrName>
                                        </p:attrNameLst>
                                      </p:cBhvr>
                                      <p:to>
                                        <p:strVal val="visible"/>
                                      </p:to>
                                    </p:set>
                                    <p:animEffect transition="in" filter="barn(inVertical)">
                                      <p:cBhvr>
                                        <p:cTn id="7" dur="500"/>
                                        <p:tgtEl>
                                          <p:spTgt spid="4403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44036">
                                            <p:txEl>
                                              <p:pRg st="2" end="2"/>
                                            </p:txEl>
                                          </p:spTgt>
                                        </p:tgtEl>
                                        <p:attrNameLst>
                                          <p:attrName>style.visibility</p:attrName>
                                        </p:attrNameLst>
                                      </p:cBhvr>
                                      <p:to>
                                        <p:strVal val="visible"/>
                                      </p:to>
                                    </p:set>
                                    <p:animEffect transition="in" filter="barn(inVertical)">
                                      <p:cBhvr>
                                        <p:cTn id="12" dur="500"/>
                                        <p:tgtEl>
                                          <p:spTgt spid="44036">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44036">
                                            <p:txEl>
                                              <p:pRg st="4" end="4"/>
                                            </p:txEl>
                                          </p:spTgt>
                                        </p:tgtEl>
                                        <p:attrNameLst>
                                          <p:attrName>style.visibility</p:attrName>
                                        </p:attrNameLst>
                                      </p:cBhvr>
                                      <p:to>
                                        <p:strVal val="visible"/>
                                      </p:to>
                                    </p:set>
                                    <p:animEffect transition="in" filter="barn(inVertical)">
                                      <p:cBhvr>
                                        <p:cTn id="17" dur="500"/>
                                        <p:tgtEl>
                                          <p:spTgt spid="4403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Рисунок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28600"/>
            <a:ext cx="80010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Рисунок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69888"/>
            <a:ext cx="8305800" cy="595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Рисунок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8382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Рисунок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19088"/>
            <a:ext cx="7696200" cy="621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Рисунок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81534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99"/>
            </a:gs>
            <a:gs pos="100000">
              <a:srgbClr val="CCFFCC"/>
            </a:gs>
          </a:gsLst>
          <a:lin ang="5400000" scaled="1"/>
        </a:gradFill>
        <a:effectLst/>
      </p:bgPr>
    </p:bg>
    <p:spTree>
      <p:nvGrpSpPr>
        <p:cNvPr id="1" name=""/>
        <p:cNvGrpSpPr/>
        <p:nvPr/>
      </p:nvGrpSpPr>
      <p:grpSpPr>
        <a:xfrm>
          <a:off x="0" y="0"/>
          <a:ext cx="0" cy="0"/>
          <a:chOff x="0" y="0"/>
          <a:chExt cx="0" cy="0"/>
        </a:xfrm>
      </p:grpSpPr>
      <p:sp>
        <p:nvSpPr>
          <p:cNvPr id="5132" name="WordArt 12"/>
          <p:cNvSpPr>
            <a:spLocks noChangeArrowheads="1" noChangeShapeType="1" noTextEdit="1"/>
          </p:cNvSpPr>
          <p:nvPr/>
        </p:nvSpPr>
        <p:spPr bwMode="auto">
          <a:xfrm>
            <a:off x="1828800" y="1524000"/>
            <a:ext cx="5867400" cy="3176588"/>
          </a:xfrm>
          <a:prstGeom prst="rect">
            <a:avLst/>
          </a:prstGeom>
        </p:spPr>
        <p:txBody>
          <a:bodyPr wrap="none" fromWordArt="1">
            <a:prstTxWarp prst="textWave1">
              <a:avLst>
                <a:gd name="adj1" fmla="val 13005"/>
                <a:gd name="adj2" fmla="val 0"/>
              </a:avLst>
            </a:prstTxWarp>
          </a:bodyPr>
          <a:lstStyle/>
          <a:p>
            <a:pPr algn="ctr"/>
            <a:endParaRPr lang="ru-RU" sz="3600" kern="10">
              <a:ln w="22225">
                <a:solidFill>
                  <a:schemeClr val="tx1"/>
                </a:solidFill>
                <a:round/>
                <a:headEnd/>
                <a:tailEnd/>
              </a:ln>
              <a:gradFill rotWithShape="1">
                <a:gsLst>
                  <a:gs pos="0">
                    <a:srgbClr val="FF99CC"/>
                  </a:gs>
                  <a:gs pos="100000">
                    <a:srgbClr val="FF7C80"/>
                  </a:gs>
                </a:gsLst>
                <a:lin ang="5400000" scaled="1"/>
              </a:gradFill>
              <a:effectLst>
                <a:outerShdw dist="53882" dir="2700000" algn="ctr" rotWithShape="0">
                  <a:srgbClr val="C0C0C0">
                    <a:alpha val="79999"/>
                  </a:srgbClr>
                </a:outerShdw>
              </a:effectLst>
              <a:latin typeface="Times New Roman"/>
              <a:cs typeface="Times New Roman"/>
            </a:endParaRPr>
          </a:p>
        </p:txBody>
      </p:sp>
      <p:pic>
        <p:nvPicPr>
          <p:cNvPr id="22531" name="Рисунок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28600"/>
            <a:ext cx="79248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5132"/>
                                        </p:tgtEl>
                                        <p:attrNameLst>
                                          <p:attrName>style.visibility</p:attrName>
                                        </p:attrNameLst>
                                      </p:cBhvr>
                                      <p:to>
                                        <p:strVal val="visible"/>
                                      </p:to>
                                    </p:set>
                                    <p:anim calcmode="lin" valueType="num">
                                      <p:cBhvr additive="base">
                                        <p:cTn id="7" dur="5000" fill="hold"/>
                                        <p:tgtEl>
                                          <p:spTgt spid="5132"/>
                                        </p:tgtEl>
                                        <p:attrNameLst>
                                          <p:attrName>ppt_x</p:attrName>
                                        </p:attrNameLst>
                                      </p:cBhvr>
                                      <p:tavLst>
                                        <p:tav tm="0">
                                          <p:val>
                                            <p:strVal val="#ppt_x"/>
                                          </p:val>
                                        </p:tav>
                                        <p:tav tm="100000">
                                          <p:val>
                                            <p:strVal val="#ppt_x"/>
                                          </p:val>
                                        </p:tav>
                                      </p:tavLst>
                                    </p:anim>
                                    <p:anim calcmode="lin" valueType="num">
                                      <p:cBhvr additive="base">
                                        <p:cTn id="8" dur="5000" fill="hold"/>
                                        <p:tgtEl>
                                          <p:spTgt spid="51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Прямоугольник 1"/>
          <p:cNvSpPr>
            <a:spLocks noChangeArrowheads="1"/>
          </p:cNvSpPr>
          <p:nvPr/>
        </p:nvSpPr>
        <p:spPr bwMode="auto">
          <a:xfrm>
            <a:off x="304800" y="304800"/>
            <a:ext cx="8686800" cy="649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t-RU" sz="3200" b="1" i="1">
                <a:solidFill>
                  <a:srgbClr val="9900CC"/>
                </a:solidFill>
              </a:rPr>
              <a:t>Халыкны тәрбия итүдә бәйрәмнәр, йолалар һәм төрле тәртип кагыйдәләре (ритуаллар) бик зур урын алып тора. Аларда тупланган тирән кешелекле идеяләр, халыкның яшәү рәвеше белән тыгыз бәйләнгәнлек  кешенең рухи баюына ярдәм итә, аның рухын һәм хезмәткә дәртен күтәрә.</a:t>
            </a:r>
            <a:r>
              <a:rPr lang="tt-RU" sz="3200">
                <a:solidFill>
                  <a:srgbClr val="9900CC"/>
                </a:solidFill>
              </a:rPr>
              <a:t> </a:t>
            </a:r>
            <a:endParaRPr lang="ru-RU" sz="3200">
              <a:solidFill>
                <a:srgbClr val="9900CC"/>
              </a:solidFill>
            </a:endParaRPr>
          </a:p>
          <a:p>
            <a:r>
              <a:rPr lang="tt-RU" sz="3200" b="1">
                <a:solidFill>
                  <a:srgbClr val="9900CC"/>
                </a:solidFill>
              </a:rPr>
              <a:t> </a:t>
            </a:r>
            <a:r>
              <a:rPr lang="tt-RU" sz="3200" b="1" i="1">
                <a:solidFill>
                  <a:srgbClr val="9900CC"/>
                </a:solidFill>
              </a:rPr>
              <a:t>Һәр халыкның да рухи мәдәниятендә туган тел төп урынны алып тора.Халыкның милли йөзе,гореф-гадәтләре, йолалары,туган тел,үз ана теле саклаган очракта гына саклана.</a:t>
            </a:r>
            <a:endParaRPr lang="ru-RU" sz="3200">
              <a:solidFill>
                <a:srgbClr val="9900CC"/>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Объект 6"/>
          <p:cNvSpPr>
            <a:spLocks noGrp="1"/>
          </p:cNvSpPr>
          <p:nvPr>
            <p:ph sz="quarter" idx="13"/>
          </p:nvPr>
        </p:nvSpPr>
        <p:spPr>
          <a:xfrm>
            <a:off x="76200" y="381000"/>
            <a:ext cx="8915400" cy="6096000"/>
          </a:xfrm>
        </p:spPr>
        <p:txBody>
          <a:bodyPr/>
          <a:lstStyle/>
          <a:p>
            <a:pPr marL="0" indent="0">
              <a:buFont typeface="Georgia" pitchFamily="18" charset="0"/>
              <a:buNone/>
              <a:defRPr/>
            </a:pPr>
            <a:r>
              <a:rPr lang="ru-RU" sz="2800" i="1" dirty="0" smtClean="0">
                <a:solidFill>
                  <a:schemeClr val="accent6"/>
                </a:solidFill>
              </a:rPr>
              <a:t>Сабантуй-</a:t>
            </a:r>
            <a:r>
              <a:rPr lang="ru-RU" sz="2800" i="1" dirty="0" err="1" smtClean="0">
                <a:solidFill>
                  <a:schemeClr val="accent6"/>
                </a:solidFill>
              </a:rPr>
              <a:t>сагынып</a:t>
            </a:r>
            <a:r>
              <a:rPr lang="ru-RU" sz="2800" i="1" dirty="0" smtClean="0">
                <a:solidFill>
                  <a:schemeClr val="accent6"/>
                </a:solidFill>
              </a:rPr>
              <a:t> </a:t>
            </a:r>
            <a:r>
              <a:rPr lang="ru-RU" sz="2800" i="1" dirty="0" err="1">
                <a:solidFill>
                  <a:schemeClr val="accent6"/>
                </a:solidFill>
              </a:rPr>
              <a:t>һәм</a:t>
            </a:r>
            <a:r>
              <a:rPr lang="ru-RU" sz="2800" i="1" dirty="0">
                <a:solidFill>
                  <a:schemeClr val="accent6"/>
                </a:solidFill>
              </a:rPr>
              <a:t> </a:t>
            </a:r>
            <a:r>
              <a:rPr lang="ru-RU" sz="2800" i="1" dirty="0" err="1">
                <a:solidFill>
                  <a:schemeClr val="accent6"/>
                </a:solidFill>
              </a:rPr>
              <a:t>елны</a:t>
            </a:r>
            <a:r>
              <a:rPr lang="ru-RU" sz="2800" i="1" dirty="0">
                <a:solidFill>
                  <a:schemeClr val="accent6"/>
                </a:solidFill>
              </a:rPr>
              <a:t>ӊ котлы </a:t>
            </a:r>
            <a:r>
              <a:rPr lang="ru-RU" sz="2800" i="1" dirty="0" err="1">
                <a:solidFill>
                  <a:schemeClr val="accent6"/>
                </a:solidFill>
              </a:rPr>
              <a:t>булуын</a:t>
            </a:r>
            <a:r>
              <a:rPr lang="ru-RU" sz="2800" i="1" dirty="0">
                <a:solidFill>
                  <a:schemeClr val="accent6"/>
                </a:solidFill>
              </a:rPr>
              <a:t> </a:t>
            </a:r>
            <a:r>
              <a:rPr lang="ru-RU" sz="2800" i="1" dirty="0" err="1">
                <a:solidFill>
                  <a:schemeClr val="accent6"/>
                </a:solidFill>
              </a:rPr>
              <a:t>теләп</a:t>
            </a:r>
            <a:r>
              <a:rPr lang="ru-RU" sz="2800" i="1" dirty="0">
                <a:solidFill>
                  <a:schemeClr val="accent6"/>
                </a:solidFill>
              </a:rPr>
              <a:t> </a:t>
            </a:r>
            <a:r>
              <a:rPr lang="ru-RU" sz="2800" i="1" dirty="0" err="1">
                <a:solidFill>
                  <a:schemeClr val="accent6"/>
                </a:solidFill>
              </a:rPr>
              <a:t>алынган</a:t>
            </a:r>
            <a:r>
              <a:rPr lang="ru-RU" sz="2800" i="1" dirty="0">
                <a:solidFill>
                  <a:schemeClr val="accent6"/>
                </a:solidFill>
              </a:rPr>
              <a:t> иӊ </a:t>
            </a:r>
            <a:r>
              <a:rPr lang="ru-RU" sz="2800" i="1" dirty="0" err="1">
                <a:solidFill>
                  <a:schemeClr val="accent6"/>
                </a:solidFill>
              </a:rPr>
              <a:t>хөрмәтле</a:t>
            </a:r>
            <a:r>
              <a:rPr lang="ru-RU" sz="2800" i="1" dirty="0">
                <a:solidFill>
                  <a:schemeClr val="accent6"/>
                </a:solidFill>
              </a:rPr>
              <a:t> </a:t>
            </a:r>
            <a:r>
              <a:rPr lang="ru-RU" sz="2800" i="1" dirty="0" err="1" smtClean="0">
                <a:solidFill>
                  <a:schemeClr val="accent6"/>
                </a:solidFill>
              </a:rPr>
              <a:t>бәйрәм</a:t>
            </a:r>
            <a:r>
              <a:rPr lang="ru-RU" sz="2800" i="1" dirty="0" smtClean="0">
                <a:solidFill>
                  <a:schemeClr val="accent6"/>
                </a:solidFill>
              </a:rPr>
              <a:t>-туй. </a:t>
            </a:r>
            <a:r>
              <a:rPr lang="ru-RU" sz="2800" i="1" dirty="0" err="1" smtClean="0">
                <a:solidFill>
                  <a:schemeClr val="accent6"/>
                </a:solidFill>
              </a:rPr>
              <a:t>Бәйрәм</a:t>
            </a:r>
            <a:r>
              <a:rPr lang="ru-RU" sz="2800" i="1" dirty="0" smtClean="0">
                <a:solidFill>
                  <a:schemeClr val="accent6"/>
                </a:solidFill>
              </a:rPr>
              <a:t> </a:t>
            </a:r>
            <a:r>
              <a:rPr lang="ru-RU" sz="2800" i="1" dirty="0">
                <a:solidFill>
                  <a:schemeClr val="accent6"/>
                </a:solidFill>
              </a:rPr>
              <a:t>Б</a:t>
            </a:r>
            <a:r>
              <a:rPr lang="ru-RU" sz="2800" i="1" dirty="0" smtClean="0">
                <a:solidFill>
                  <a:schemeClr val="accent6"/>
                </a:solidFill>
              </a:rPr>
              <a:t>олгар </a:t>
            </a:r>
            <a:r>
              <a:rPr lang="ru-RU" sz="2800" i="1" dirty="0" err="1">
                <a:solidFill>
                  <a:schemeClr val="accent6"/>
                </a:solidFill>
              </a:rPr>
              <a:t>ханлыгы</a:t>
            </a:r>
            <a:r>
              <a:rPr lang="ru-RU" sz="2800" i="1" dirty="0">
                <a:solidFill>
                  <a:schemeClr val="accent6"/>
                </a:solidFill>
              </a:rPr>
              <a:t> ислам </a:t>
            </a:r>
            <a:r>
              <a:rPr lang="ru-RU" sz="2800" i="1" dirty="0" err="1">
                <a:solidFill>
                  <a:schemeClr val="accent6"/>
                </a:solidFill>
              </a:rPr>
              <a:t>динен</a:t>
            </a:r>
            <a:r>
              <a:rPr lang="ru-RU" sz="2800" i="1" dirty="0">
                <a:solidFill>
                  <a:schemeClr val="accent6"/>
                </a:solidFill>
              </a:rPr>
              <a:t> кабул </a:t>
            </a:r>
            <a:r>
              <a:rPr lang="ru-RU" sz="2800" i="1" dirty="0" err="1">
                <a:solidFill>
                  <a:schemeClr val="accent6"/>
                </a:solidFill>
              </a:rPr>
              <a:t>итүгә</a:t>
            </a:r>
            <a:r>
              <a:rPr lang="ru-RU" sz="2800" i="1" dirty="0">
                <a:solidFill>
                  <a:schemeClr val="accent6"/>
                </a:solidFill>
              </a:rPr>
              <a:t> </a:t>
            </a:r>
            <a:r>
              <a:rPr lang="ru-RU" sz="2800" i="1" dirty="0" err="1">
                <a:solidFill>
                  <a:schemeClr val="accent6"/>
                </a:solidFill>
              </a:rPr>
              <a:t>кадәр</a:t>
            </a:r>
            <a:r>
              <a:rPr lang="ru-RU" sz="2800" i="1" dirty="0">
                <a:solidFill>
                  <a:schemeClr val="accent6"/>
                </a:solidFill>
              </a:rPr>
              <a:t> </a:t>
            </a:r>
            <a:r>
              <a:rPr lang="ru-RU" sz="2800" i="1" dirty="0" err="1">
                <a:solidFill>
                  <a:schemeClr val="accent6"/>
                </a:solidFill>
              </a:rPr>
              <a:t>үк</a:t>
            </a:r>
            <a:r>
              <a:rPr lang="ru-RU" sz="2800" i="1" dirty="0">
                <a:solidFill>
                  <a:schemeClr val="accent6"/>
                </a:solidFill>
              </a:rPr>
              <a:t>,</a:t>
            </a:r>
            <a:r>
              <a:rPr lang="en-US" sz="2800" i="1" dirty="0">
                <a:solidFill>
                  <a:schemeClr val="accent6"/>
                </a:solidFill>
              </a:rPr>
              <a:t>VIII-IX </a:t>
            </a:r>
            <a:r>
              <a:rPr lang="ru-RU" sz="2800" i="1" dirty="0" err="1">
                <a:solidFill>
                  <a:schemeClr val="accent6"/>
                </a:solidFill>
              </a:rPr>
              <a:t>гасырларда</a:t>
            </a:r>
            <a:r>
              <a:rPr lang="ru-RU" sz="2800" i="1" dirty="0">
                <a:solidFill>
                  <a:schemeClr val="accent6"/>
                </a:solidFill>
              </a:rPr>
              <a:t> </a:t>
            </a:r>
            <a:r>
              <a:rPr lang="ru-RU" sz="2800" i="1" dirty="0" err="1">
                <a:solidFill>
                  <a:schemeClr val="accent6"/>
                </a:solidFill>
              </a:rPr>
              <a:t>башланган</a:t>
            </a:r>
            <a:r>
              <a:rPr lang="ru-RU" sz="2800" i="1" dirty="0" smtClean="0">
                <a:solidFill>
                  <a:schemeClr val="accent6"/>
                </a:solidFill>
              </a:rPr>
              <a:t>.</a:t>
            </a:r>
            <a:r>
              <a:rPr lang="ru-RU" sz="2800" i="1" dirty="0">
                <a:solidFill>
                  <a:schemeClr val="accent6"/>
                </a:solidFill>
              </a:rPr>
              <a:t> </a:t>
            </a:r>
          </a:p>
          <a:p>
            <a:pPr marL="0" indent="0">
              <a:buFont typeface="Georgia" pitchFamily="18" charset="0"/>
              <a:buNone/>
              <a:defRPr/>
            </a:pPr>
            <a:r>
              <a:rPr lang="ru-RU" sz="2800" i="1" dirty="0" err="1" smtClean="0">
                <a:solidFill>
                  <a:schemeClr val="accent6"/>
                </a:solidFill>
              </a:rPr>
              <a:t>Аӊа</a:t>
            </a:r>
            <a:r>
              <a:rPr lang="ru-RU" sz="2800" i="1" dirty="0" smtClean="0">
                <a:solidFill>
                  <a:schemeClr val="accent6"/>
                </a:solidFill>
              </a:rPr>
              <a:t> </a:t>
            </a:r>
            <a:r>
              <a:rPr lang="ru-RU" sz="2800" i="1" dirty="0" err="1">
                <a:solidFill>
                  <a:schemeClr val="accent6"/>
                </a:solidFill>
              </a:rPr>
              <a:t>хәзерлек</a:t>
            </a:r>
            <a:r>
              <a:rPr lang="ru-RU" sz="2800" i="1" dirty="0">
                <a:solidFill>
                  <a:schemeClr val="accent6"/>
                </a:solidFill>
              </a:rPr>
              <a:t> </a:t>
            </a:r>
            <a:r>
              <a:rPr lang="ru-RU" sz="2800" i="1" dirty="0" err="1">
                <a:solidFill>
                  <a:schemeClr val="accent6"/>
                </a:solidFill>
              </a:rPr>
              <a:t>үзенә</a:t>
            </a:r>
            <a:r>
              <a:rPr lang="ru-RU" sz="2800" i="1" dirty="0">
                <a:solidFill>
                  <a:schemeClr val="accent6"/>
                </a:solidFill>
              </a:rPr>
              <a:t> </a:t>
            </a:r>
            <a:r>
              <a:rPr lang="ru-RU" sz="2800" i="1" dirty="0" err="1">
                <a:solidFill>
                  <a:schemeClr val="accent6"/>
                </a:solidFill>
              </a:rPr>
              <a:t>бер</a:t>
            </a:r>
            <a:r>
              <a:rPr lang="ru-RU" sz="2800" i="1" dirty="0">
                <a:solidFill>
                  <a:schemeClr val="accent6"/>
                </a:solidFill>
              </a:rPr>
              <a:t> </a:t>
            </a:r>
            <a:r>
              <a:rPr lang="ru-RU" sz="2800" i="1" dirty="0" err="1">
                <a:solidFill>
                  <a:schemeClr val="accent6"/>
                </a:solidFill>
              </a:rPr>
              <a:t>күӊеллелек</a:t>
            </a:r>
            <a:r>
              <a:rPr lang="ru-RU" sz="2800" i="1" dirty="0">
                <a:solidFill>
                  <a:schemeClr val="accent6"/>
                </a:solidFill>
              </a:rPr>
              <a:t> </a:t>
            </a:r>
            <a:r>
              <a:rPr lang="ru-RU" sz="2800" i="1" dirty="0" err="1">
                <a:solidFill>
                  <a:schemeClr val="accent6"/>
                </a:solidFill>
              </a:rPr>
              <a:t>белән</a:t>
            </a:r>
            <a:r>
              <a:rPr lang="ru-RU" sz="2800" i="1" dirty="0">
                <a:solidFill>
                  <a:schemeClr val="accent6"/>
                </a:solidFill>
              </a:rPr>
              <a:t> ел </a:t>
            </a:r>
            <a:r>
              <a:rPr lang="ru-RU" sz="2800" i="1" dirty="0" err="1">
                <a:solidFill>
                  <a:schemeClr val="accent6"/>
                </a:solidFill>
              </a:rPr>
              <a:t>буена</a:t>
            </a:r>
            <a:r>
              <a:rPr lang="ru-RU" sz="2800" i="1" dirty="0">
                <a:solidFill>
                  <a:schemeClr val="accent6"/>
                </a:solidFill>
              </a:rPr>
              <a:t> </a:t>
            </a:r>
            <a:r>
              <a:rPr lang="ru-RU" sz="2800" i="1" dirty="0" err="1">
                <a:solidFill>
                  <a:schemeClr val="accent6"/>
                </a:solidFill>
              </a:rPr>
              <a:t>дәвам</a:t>
            </a:r>
            <a:r>
              <a:rPr lang="ru-RU" sz="2800" i="1" dirty="0">
                <a:solidFill>
                  <a:schemeClr val="accent6"/>
                </a:solidFill>
              </a:rPr>
              <a:t> </a:t>
            </a:r>
            <a:r>
              <a:rPr lang="ru-RU" sz="2800" i="1" dirty="0" err="1">
                <a:solidFill>
                  <a:schemeClr val="accent6"/>
                </a:solidFill>
              </a:rPr>
              <a:t>иткән</a:t>
            </a:r>
            <a:r>
              <a:rPr lang="ru-RU" sz="2800" i="1" dirty="0" smtClean="0">
                <a:solidFill>
                  <a:schemeClr val="accent6"/>
                </a:solidFill>
              </a:rPr>
              <a:t>. </a:t>
            </a:r>
            <a:r>
              <a:rPr lang="ru-RU" sz="2800" i="1" dirty="0" err="1" smtClean="0">
                <a:solidFill>
                  <a:schemeClr val="accent6"/>
                </a:solidFill>
              </a:rPr>
              <a:t>Яз</a:t>
            </a:r>
            <a:r>
              <a:rPr lang="ru-RU" sz="2800" i="1" dirty="0" smtClean="0">
                <a:solidFill>
                  <a:schemeClr val="accent6"/>
                </a:solidFill>
              </a:rPr>
              <a:t> </a:t>
            </a:r>
            <a:r>
              <a:rPr lang="ru-RU" sz="2800" i="1" dirty="0" err="1">
                <a:solidFill>
                  <a:schemeClr val="accent6"/>
                </a:solidFill>
              </a:rPr>
              <a:t>җ</a:t>
            </a:r>
            <a:r>
              <a:rPr lang="ru-RU" sz="2800" i="1" dirty="0" err="1" smtClean="0">
                <a:solidFill>
                  <a:schemeClr val="accent6"/>
                </a:solidFill>
              </a:rPr>
              <a:t>иткәч</a:t>
            </a:r>
            <a:r>
              <a:rPr lang="ru-RU" sz="2800" i="1" dirty="0" smtClean="0">
                <a:solidFill>
                  <a:schemeClr val="accent6"/>
                </a:solidFill>
              </a:rPr>
              <a:t>, </a:t>
            </a:r>
            <a:r>
              <a:rPr lang="ru-RU" sz="2800" i="1" dirty="0" err="1" smtClean="0">
                <a:solidFill>
                  <a:schemeClr val="accent6"/>
                </a:solidFill>
              </a:rPr>
              <a:t>кызлар</a:t>
            </a:r>
            <a:r>
              <a:rPr lang="ru-RU" sz="2800" i="1" dirty="0" smtClean="0">
                <a:solidFill>
                  <a:schemeClr val="accent6"/>
                </a:solidFill>
              </a:rPr>
              <a:t>, </a:t>
            </a:r>
            <a:r>
              <a:rPr lang="ru-RU" sz="2800" i="1" dirty="0" err="1" smtClean="0">
                <a:solidFill>
                  <a:schemeClr val="accent6"/>
                </a:solidFill>
              </a:rPr>
              <a:t>киленчәкләр</a:t>
            </a:r>
            <a:r>
              <a:rPr lang="ru-RU" sz="2800" i="1" dirty="0" smtClean="0">
                <a:solidFill>
                  <a:schemeClr val="accent6"/>
                </a:solidFill>
              </a:rPr>
              <a:t> </a:t>
            </a:r>
            <a:r>
              <a:rPr lang="ru-RU" sz="2800" i="1" dirty="0" err="1">
                <a:solidFill>
                  <a:schemeClr val="accent6"/>
                </a:solidFill>
              </a:rPr>
              <a:t>үзләре</a:t>
            </a:r>
            <a:r>
              <a:rPr lang="ru-RU" sz="2800" i="1" dirty="0">
                <a:solidFill>
                  <a:schemeClr val="accent6"/>
                </a:solidFill>
              </a:rPr>
              <a:t> </a:t>
            </a:r>
            <a:r>
              <a:rPr lang="ru-RU" sz="2800" i="1" dirty="0" err="1">
                <a:solidFill>
                  <a:schemeClr val="accent6"/>
                </a:solidFill>
              </a:rPr>
              <a:t>тукыган-чиккән</a:t>
            </a:r>
            <a:r>
              <a:rPr lang="ru-RU" sz="2800" i="1" dirty="0">
                <a:solidFill>
                  <a:schemeClr val="accent6"/>
                </a:solidFill>
              </a:rPr>
              <a:t> </a:t>
            </a:r>
            <a:r>
              <a:rPr lang="ru-RU" sz="2800" i="1" dirty="0" err="1">
                <a:solidFill>
                  <a:schemeClr val="accent6"/>
                </a:solidFill>
              </a:rPr>
              <a:t>әйберләрне</a:t>
            </a:r>
            <a:r>
              <a:rPr lang="ru-RU" sz="2800" i="1" dirty="0">
                <a:solidFill>
                  <a:schemeClr val="accent6"/>
                </a:solidFill>
              </a:rPr>
              <a:t> </a:t>
            </a:r>
            <a:r>
              <a:rPr lang="ru-RU" sz="2800" i="1" dirty="0" err="1">
                <a:solidFill>
                  <a:schemeClr val="accent6"/>
                </a:solidFill>
              </a:rPr>
              <a:t>барлап</a:t>
            </a:r>
            <a:r>
              <a:rPr lang="ru-RU" sz="2800" i="1" dirty="0">
                <a:solidFill>
                  <a:schemeClr val="accent6"/>
                </a:solidFill>
              </a:rPr>
              <a:t> </a:t>
            </a:r>
            <a:r>
              <a:rPr lang="ru-RU" sz="2800" i="1" dirty="0" err="1">
                <a:solidFill>
                  <a:schemeClr val="accent6"/>
                </a:solidFill>
              </a:rPr>
              <a:t>куйганнар</a:t>
            </a:r>
            <a:r>
              <a:rPr lang="ru-RU" sz="2800" i="1" dirty="0" smtClean="0">
                <a:solidFill>
                  <a:schemeClr val="accent6"/>
                </a:solidFill>
              </a:rPr>
              <a:t>, </a:t>
            </a:r>
            <a:r>
              <a:rPr lang="ru-RU" sz="2800" i="1" dirty="0" err="1" smtClean="0">
                <a:solidFill>
                  <a:schemeClr val="accent6"/>
                </a:solidFill>
              </a:rPr>
              <a:t>чөнки</a:t>
            </a:r>
            <a:r>
              <a:rPr lang="ru-RU" sz="2800" i="1" dirty="0" smtClean="0">
                <a:solidFill>
                  <a:schemeClr val="accent6"/>
                </a:solidFill>
              </a:rPr>
              <a:t> </a:t>
            </a:r>
            <a:r>
              <a:rPr lang="ru-RU" sz="2800" i="1" dirty="0">
                <a:solidFill>
                  <a:schemeClr val="accent6"/>
                </a:solidFill>
              </a:rPr>
              <a:t>Сабантуй </a:t>
            </a:r>
            <a:r>
              <a:rPr lang="ru-RU" sz="2800" i="1" dirty="0" err="1">
                <a:solidFill>
                  <a:schemeClr val="accent6"/>
                </a:solidFill>
              </a:rPr>
              <a:t>көне</a:t>
            </a:r>
            <a:r>
              <a:rPr lang="ru-RU" sz="2800" i="1" dirty="0">
                <a:solidFill>
                  <a:schemeClr val="accent6"/>
                </a:solidFill>
              </a:rPr>
              <a:t> </a:t>
            </a:r>
            <a:r>
              <a:rPr lang="ru-RU" sz="2800" i="1" dirty="0" err="1">
                <a:solidFill>
                  <a:schemeClr val="accent6"/>
                </a:solidFill>
              </a:rPr>
              <a:t>билгеләнгәч</a:t>
            </a:r>
            <a:r>
              <a:rPr lang="ru-RU" sz="2800" i="1" dirty="0">
                <a:solidFill>
                  <a:schemeClr val="accent6"/>
                </a:solidFill>
              </a:rPr>
              <a:t>, </a:t>
            </a:r>
            <a:r>
              <a:rPr lang="ru-RU" sz="2800" i="1" dirty="0" err="1">
                <a:solidFill>
                  <a:schemeClr val="accent6"/>
                </a:solidFill>
              </a:rPr>
              <a:t>ат</a:t>
            </a:r>
            <a:r>
              <a:rPr lang="ru-RU" sz="2800" i="1" dirty="0">
                <a:solidFill>
                  <a:schemeClr val="accent6"/>
                </a:solidFill>
              </a:rPr>
              <a:t> </a:t>
            </a:r>
            <a:r>
              <a:rPr lang="ru-RU" sz="2800" i="1" dirty="0" err="1">
                <a:solidFill>
                  <a:schemeClr val="accent6"/>
                </a:solidFill>
              </a:rPr>
              <a:t>менгән</a:t>
            </a:r>
            <a:r>
              <a:rPr lang="ru-RU" sz="2800" i="1" dirty="0">
                <a:solidFill>
                  <a:schemeClr val="accent6"/>
                </a:solidFill>
              </a:rPr>
              <a:t> </a:t>
            </a:r>
            <a:r>
              <a:rPr lang="ru-RU" sz="2800" i="1" dirty="0" err="1">
                <a:solidFill>
                  <a:schemeClr val="accent6"/>
                </a:solidFill>
              </a:rPr>
              <a:t>яшьләр</a:t>
            </a:r>
            <a:r>
              <a:rPr lang="ru-RU" sz="2800" i="1" dirty="0">
                <a:solidFill>
                  <a:schemeClr val="accent6"/>
                </a:solidFill>
              </a:rPr>
              <a:t>, </a:t>
            </a:r>
            <a:r>
              <a:rPr lang="ru-RU" sz="2800" i="1" dirty="0" err="1">
                <a:solidFill>
                  <a:schemeClr val="accent6"/>
                </a:solidFill>
              </a:rPr>
              <a:t>җиӊүчеләрне</a:t>
            </a:r>
            <a:r>
              <a:rPr lang="ru-RU" sz="2800" i="1" dirty="0">
                <a:solidFill>
                  <a:schemeClr val="accent6"/>
                </a:solidFill>
              </a:rPr>
              <a:t> </a:t>
            </a:r>
            <a:r>
              <a:rPr lang="ru-RU" sz="2800" i="1" dirty="0" err="1">
                <a:solidFill>
                  <a:schemeClr val="accent6"/>
                </a:solidFill>
              </a:rPr>
              <a:t>бүләкләү</a:t>
            </a:r>
            <a:r>
              <a:rPr lang="ru-RU" sz="2800" i="1" dirty="0">
                <a:solidFill>
                  <a:schemeClr val="accent6"/>
                </a:solidFill>
              </a:rPr>
              <a:t> </a:t>
            </a:r>
            <a:r>
              <a:rPr lang="ru-RU" sz="2800" i="1" dirty="0" err="1">
                <a:solidFill>
                  <a:schemeClr val="accent6"/>
                </a:solidFill>
              </a:rPr>
              <a:t>өчен</a:t>
            </a:r>
            <a:r>
              <a:rPr lang="ru-RU" sz="2800" i="1" dirty="0">
                <a:solidFill>
                  <a:schemeClr val="accent6"/>
                </a:solidFill>
              </a:rPr>
              <a:t> </a:t>
            </a:r>
            <a:r>
              <a:rPr lang="ru-RU" sz="2800" i="1" dirty="0" err="1">
                <a:solidFill>
                  <a:schemeClr val="accent6"/>
                </a:solidFill>
              </a:rPr>
              <a:t>чигелгән</a:t>
            </a:r>
            <a:r>
              <a:rPr lang="ru-RU" sz="2800" i="1" dirty="0">
                <a:solidFill>
                  <a:schemeClr val="accent6"/>
                </a:solidFill>
              </a:rPr>
              <a:t> </a:t>
            </a:r>
            <a:r>
              <a:rPr lang="ru-RU" sz="2800" i="1" dirty="0" err="1">
                <a:solidFill>
                  <a:schemeClr val="accent6"/>
                </a:solidFill>
              </a:rPr>
              <a:t>яулык</a:t>
            </a:r>
            <a:r>
              <a:rPr lang="ru-RU" sz="2800" i="1" dirty="0">
                <a:solidFill>
                  <a:schemeClr val="accent6"/>
                </a:solidFill>
              </a:rPr>
              <a:t>, </a:t>
            </a:r>
            <a:r>
              <a:rPr lang="ru-RU" sz="2800" i="1" dirty="0" err="1">
                <a:solidFill>
                  <a:schemeClr val="accent6"/>
                </a:solidFill>
              </a:rPr>
              <a:t>тукылган</a:t>
            </a:r>
            <a:r>
              <a:rPr lang="ru-RU" sz="2800" i="1" dirty="0">
                <a:solidFill>
                  <a:schemeClr val="accent6"/>
                </a:solidFill>
              </a:rPr>
              <a:t> </a:t>
            </a:r>
            <a:r>
              <a:rPr lang="ru-RU" sz="2800" i="1" dirty="0" err="1">
                <a:solidFill>
                  <a:schemeClr val="accent6"/>
                </a:solidFill>
              </a:rPr>
              <a:t>сөлге</a:t>
            </a:r>
            <a:r>
              <a:rPr lang="ru-RU" sz="2800" i="1" dirty="0">
                <a:solidFill>
                  <a:schemeClr val="accent6"/>
                </a:solidFill>
              </a:rPr>
              <a:t> </a:t>
            </a:r>
            <a:r>
              <a:rPr lang="ru-RU" sz="2800" i="1" dirty="0" err="1" smtClean="0">
                <a:solidFill>
                  <a:schemeClr val="accent6"/>
                </a:solidFill>
              </a:rPr>
              <a:t>кебек</a:t>
            </a:r>
            <a:r>
              <a:rPr lang="ru-RU" sz="2800" i="1" dirty="0" smtClean="0">
                <a:solidFill>
                  <a:schemeClr val="accent6"/>
                </a:solidFill>
              </a:rPr>
              <a:t> </a:t>
            </a:r>
            <a:r>
              <a:rPr lang="ru-RU" sz="2800" i="1" dirty="0" err="1" smtClean="0">
                <a:solidFill>
                  <a:schemeClr val="accent6"/>
                </a:solidFill>
              </a:rPr>
              <a:t>әйберләрне</a:t>
            </a:r>
            <a:r>
              <a:rPr lang="ru-RU" sz="2800" i="1" dirty="0" smtClean="0">
                <a:solidFill>
                  <a:schemeClr val="accent6"/>
                </a:solidFill>
              </a:rPr>
              <a:t> </a:t>
            </a:r>
            <a:r>
              <a:rPr lang="ru-RU" sz="2800" i="1" dirty="0" err="1">
                <a:solidFill>
                  <a:schemeClr val="accent6"/>
                </a:solidFill>
              </a:rPr>
              <a:t>җыеп</a:t>
            </a:r>
            <a:r>
              <a:rPr lang="ru-RU" sz="2800" i="1" dirty="0">
                <a:solidFill>
                  <a:schemeClr val="accent6"/>
                </a:solidFill>
              </a:rPr>
              <a:t> </a:t>
            </a:r>
            <a:r>
              <a:rPr lang="ru-RU" sz="2800" i="1" dirty="0" err="1">
                <a:solidFill>
                  <a:schemeClr val="accent6"/>
                </a:solidFill>
              </a:rPr>
              <a:t>йөриячәкләр</a:t>
            </a:r>
            <a:r>
              <a:rPr lang="ru-RU" sz="2800" i="1" dirty="0">
                <a:solidFill>
                  <a:schemeClr val="accent6"/>
                </a:solidFill>
              </a:rPr>
              <a:t>. </a:t>
            </a:r>
            <a:r>
              <a:rPr lang="ru-RU" sz="2800" i="1" dirty="0" err="1">
                <a:solidFill>
                  <a:schemeClr val="accent6"/>
                </a:solidFill>
              </a:rPr>
              <a:t>Чирәм</a:t>
            </a:r>
            <a:r>
              <a:rPr lang="ru-RU" sz="2800" i="1" dirty="0">
                <a:solidFill>
                  <a:schemeClr val="accent6"/>
                </a:solidFill>
              </a:rPr>
              <a:t> </a:t>
            </a:r>
            <a:r>
              <a:rPr lang="ru-RU" sz="2800" i="1" dirty="0" err="1">
                <a:solidFill>
                  <a:schemeClr val="accent6"/>
                </a:solidFill>
              </a:rPr>
              <a:t>күренү</a:t>
            </a:r>
            <a:r>
              <a:rPr lang="ru-RU" sz="2800" i="1" dirty="0">
                <a:solidFill>
                  <a:schemeClr val="accent6"/>
                </a:solidFill>
              </a:rPr>
              <a:t> </a:t>
            </a:r>
            <a:r>
              <a:rPr lang="ru-RU" sz="2800" i="1" dirty="0" err="1">
                <a:solidFill>
                  <a:schemeClr val="accent6"/>
                </a:solidFill>
              </a:rPr>
              <a:t>беләнүсмерләр</a:t>
            </a:r>
            <a:r>
              <a:rPr lang="ru-RU" sz="2800" i="1" dirty="0">
                <a:solidFill>
                  <a:schemeClr val="accent6"/>
                </a:solidFill>
              </a:rPr>
              <a:t> </a:t>
            </a:r>
            <a:r>
              <a:rPr lang="ru-RU" sz="2800" i="1" dirty="0" err="1">
                <a:solidFill>
                  <a:schemeClr val="accent6"/>
                </a:solidFill>
              </a:rPr>
              <a:t>йөгерек</a:t>
            </a:r>
            <a:r>
              <a:rPr lang="ru-RU" sz="2800" i="1" dirty="0">
                <a:solidFill>
                  <a:schemeClr val="accent6"/>
                </a:solidFill>
              </a:rPr>
              <a:t> </a:t>
            </a:r>
            <a:r>
              <a:rPr lang="ru-RU" sz="2800" i="1" dirty="0" err="1">
                <a:solidFill>
                  <a:schemeClr val="accent6"/>
                </a:solidFill>
              </a:rPr>
              <a:t>атларыны</a:t>
            </a:r>
            <a:r>
              <a:rPr lang="ru-RU" sz="2800" i="1" dirty="0">
                <a:solidFill>
                  <a:schemeClr val="accent6"/>
                </a:solidFill>
              </a:rPr>
              <a:t>ӊ «</a:t>
            </a:r>
            <a:r>
              <a:rPr lang="ru-RU" sz="2800" i="1" dirty="0" err="1">
                <a:solidFill>
                  <a:schemeClr val="accent6"/>
                </a:solidFill>
              </a:rPr>
              <a:t>аягын</a:t>
            </a:r>
            <a:r>
              <a:rPr lang="ru-RU" sz="2800" i="1" dirty="0">
                <a:solidFill>
                  <a:schemeClr val="accent6"/>
                </a:solidFill>
              </a:rPr>
              <a:t> </a:t>
            </a:r>
            <a:r>
              <a:rPr lang="ru-RU" sz="2800" i="1" dirty="0" err="1">
                <a:solidFill>
                  <a:schemeClr val="accent6"/>
                </a:solidFill>
              </a:rPr>
              <a:t>кыздырырга</a:t>
            </a:r>
            <a:r>
              <a:rPr lang="ru-RU" sz="2800" i="1" dirty="0">
                <a:solidFill>
                  <a:schemeClr val="accent6"/>
                </a:solidFill>
              </a:rPr>
              <a:t> </a:t>
            </a:r>
            <a:r>
              <a:rPr lang="ru-RU" sz="2800" i="1" dirty="0" err="1">
                <a:solidFill>
                  <a:schemeClr val="accent6"/>
                </a:solidFill>
              </a:rPr>
              <a:t>чыгалар</a:t>
            </a:r>
            <a:r>
              <a:rPr lang="ru-RU" sz="2800" i="1" dirty="0">
                <a:solidFill>
                  <a:schemeClr val="accent6"/>
                </a:solidFill>
              </a:rPr>
              <a:t>»  </a:t>
            </a:r>
            <a:endParaRPr lang="ru-RU" sz="2800" dirty="0">
              <a:solidFill>
                <a:schemeClr val="accent6"/>
              </a:solidFill>
            </a:endParaRPr>
          </a:p>
          <a:p>
            <a:pPr marL="0" indent="0">
              <a:buFont typeface="Georgia" pitchFamily="18" charset="0"/>
              <a:buNone/>
              <a:defRPr/>
            </a:pPr>
            <a:r>
              <a:rPr lang="ru-RU" i="1" dirty="0" smtClean="0">
                <a:solidFill>
                  <a:schemeClr val="accent6"/>
                </a:solidFill>
              </a:rPr>
              <a:t>  </a:t>
            </a:r>
            <a:endParaRPr lang="ru-RU" dirty="0">
              <a:solidFill>
                <a:schemeClr val="accent6"/>
              </a:solidFill>
            </a:endParaRPr>
          </a:p>
          <a:p>
            <a:pPr>
              <a:defRPr/>
            </a:pPr>
            <a:endParaRPr lang="ru-RU" dirty="0">
              <a:solidFill>
                <a:schemeClr val="accent6"/>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Объект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0" y="1676400"/>
            <a:ext cx="7696200" cy="4876800"/>
          </a:xfrm>
        </p:spPr>
      </p:pic>
      <p:sp>
        <p:nvSpPr>
          <p:cNvPr id="24579" name="Заголовок 1"/>
          <p:cNvSpPr>
            <a:spLocks noGrp="1"/>
          </p:cNvSpPr>
          <p:nvPr>
            <p:ph type="title"/>
          </p:nvPr>
        </p:nvSpPr>
        <p:spPr/>
        <p:txBody>
          <a:bodyPr/>
          <a:lstStyle/>
          <a:p>
            <a:r>
              <a:rPr lang="ru-RU" sz="6000" smtClean="0">
                <a:solidFill>
                  <a:srgbClr val="FFFF66"/>
                </a:solidFill>
                <a:latin typeface="Times New Roman" pitchFamily="18" charset="0"/>
                <a:cs typeface="Times New Roman" pitchFamily="18" charset="0"/>
              </a:rPr>
              <a:t>Бүләк җыю</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Рисунок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066800"/>
            <a:ext cx="81534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Рисунок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338" y="-28575"/>
            <a:ext cx="91440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a:spLocks noChangeArrowheads="1"/>
          </p:cNvSpPr>
          <p:nvPr/>
        </p:nvSpPr>
        <p:spPr bwMode="auto">
          <a:xfrm>
            <a:off x="327025" y="1524000"/>
            <a:ext cx="87630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sz="4800">
                <a:solidFill>
                  <a:srgbClr val="9900CC"/>
                </a:solidFill>
              </a:rPr>
              <a:t>Идел суы тирәндер,</a:t>
            </a:r>
          </a:p>
          <a:p>
            <a:r>
              <a:rPr lang="ru-RU" sz="4800">
                <a:solidFill>
                  <a:srgbClr val="9900CC"/>
                </a:solidFill>
              </a:rPr>
              <a:t>Сай җирләре билдәндер;</a:t>
            </a:r>
          </a:p>
          <a:p>
            <a:r>
              <a:rPr lang="ru-RU" sz="4800">
                <a:solidFill>
                  <a:srgbClr val="9900CC"/>
                </a:solidFill>
              </a:rPr>
              <a:t>Җырлап тору – бездәндер</a:t>
            </a:r>
          </a:p>
          <a:p>
            <a:r>
              <a:rPr lang="ru-RU" sz="4800">
                <a:solidFill>
                  <a:srgbClr val="9900CC"/>
                </a:solidFill>
              </a:rPr>
              <a:t>Бүләк бирү-сездәндер</a:t>
            </a:r>
            <a:r>
              <a:rPr lang="ru-RU">
                <a:solidFill>
                  <a:srgbClr val="9900CC"/>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5"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000"/>
                                        <p:tgtEl>
                                          <p:spTgt spid="3">
                                            <p:txEl>
                                              <p:pRg st="0" end="0"/>
                                            </p:txEl>
                                          </p:spTgt>
                                        </p:tgtEl>
                                      </p:cBhvr>
                                    </p:animEffect>
                                    <p:anim calcmode="lin" valueType="num">
                                      <p:cBhvr>
                                        <p:cTn id="15"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0" end="0"/>
                                            </p:txEl>
                                          </p:spTgt>
                                        </p:tgtEl>
                                        <p:attrNameLst>
                                          <p:attrName>ppt_h</p:attrName>
                                        </p:attrNameLst>
                                      </p:cBhvr>
                                      <p:tavLst>
                                        <p:tav tm="0">
                                          <p:val>
                                            <p:strVal val="#ppt_h"/>
                                          </p:val>
                                        </p:tav>
                                        <p:tav tm="100000">
                                          <p:val>
                                            <p:strVal val="#ppt_h"/>
                                          </p:val>
                                        </p:tav>
                                      </p:tavLst>
                                    </p:anim>
                                  </p:childTnLst>
                                </p:cTn>
                              </p:par>
                              <p:par>
                                <p:cTn id="17" presetID="45"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2000"/>
                                        <p:tgtEl>
                                          <p:spTgt spid="3">
                                            <p:txEl>
                                              <p:pRg st="1" end="1"/>
                                            </p:txEl>
                                          </p:spTgt>
                                        </p:tgtEl>
                                      </p:cBhvr>
                                    </p:animEffect>
                                    <p:anim calcmode="lin" valueType="num">
                                      <p:cBhvr>
                                        <p:cTn id="20"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21" dur="2000" fill="hold"/>
                                        <p:tgtEl>
                                          <p:spTgt spid="3">
                                            <p:txEl>
                                              <p:pRg st="1" end="1"/>
                                            </p:txEl>
                                          </p:spTgt>
                                        </p:tgtEl>
                                        <p:attrNameLst>
                                          <p:attrName>ppt_h</p:attrName>
                                        </p:attrNameLst>
                                      </p:cBhvr>
                                      <p:tavLst>
                                        <p:tav tm="0">
                                          <p:val>
                                            <p:strVal val="#ppt_h"/>
                                          </p:val>
                                        </p:tav>
                                        <p:tav tm="100000">
                                          <p:val>
                                            <p:strVal val="#ppt_h"/>
                                          </p:val>
                                        </p:tav>
                                      </p:tavLst>
                                    </p:anim>
                                  </p:childTnLst>
                                </p:cTn>
                              </p:par>
                              <p:par>
                                <p:cTn id="22" presetID="45"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2000"/>
                                        <p:tgtEl>
                                          <p:spTgt spid="3">
                                            <p:txEl>
                                              <p:pRg st="2" end="2"/>
                                            </p:txEl>
                                          </p:spTgt>
                                        </p:tgtEl>
                                      </p:cBhvr>
                                    </p:animEffect>
                                    <p:anim calcmode="lin" valueType="num">
                                      <p:cBhvr>
                                        <p:cTn id="25"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6" dur="2000" fill="hold"/>
                                        <p:tgtEl>
                                          <p:spTgt spid="3">
                                            <p:txEl>
                                              <p:pRg st="2" end="2"/>
                                            </p:txEl>
                                          </p:spTgt>
                                        </p:tgtEl>
                                        <p:attrNameLst>
                                          <p:attrName>ppt_h</p:attrName>
                                        </p:attrNameLst>
                                      </p:cBhvr>
                                      <p:tavLst>
                                        <p:tav tm="0">
                                          <p:val>
                                            <p:strVal val="#ppt_h"/>
                                          </p:val>
                                        </p:tav>
                                        <p:tav tm="100000">
                                          <p:val>
                                            <p:strVal val="#ppt_h"/>
                                          </p:val>
                                        </p:tav>
                                      </p:tavLst>
                                    </p:anim>
                                  </p:childTnLst>
                                </p:cTn>
                              </p:par>
                              <p:par>
                                <p:cTn id="27" presetID="45" presetClass="entr" presetSubtype="0"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2000"/>
                                        <p:tgtEl>
                                          <p:spTgt spid="3">
                                            <p:txEl>
                                              <p:pRg st="3" end="3"/>
                                            </p:txEl>
                                          </p:spTgt>
                                        </p:tgtEl>
                                      </p:cBhvr>
                                    </p:animEffect>
                                    <p:anim calcmode="lin" valueType="num">
                                      <p:cBhvr>
                                        <p:cTn id="30"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31"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s>
            <a:gs pos="100000">
              <a:srgbClr val="9999FF"/>
            </a:gs>
          </a:gsLst>
          <a:lin ang="5400000" scaled="1"/>
        </a:gradFill>
        <a:effectLst/>
      </p:bgPr>
    </p:bg>
    <p:spTree>
      <p:nvGrpSpPr>
        <p:cNvPr id="1" name=""/>
        <p:cNvGrpSpPr/>
        <p:nvPr/>
      </p:nvGrpSpPr>
      <p:grpSpPr>
        <a:xfrm>
          <a:off x="0" y="0"/>
          <a:ext cx="0" cy="0"/>
          <a:chOff x="0" y="0"/>
          <a:chExt cx="0" cy="0"/>
        </a:xfrm>
      </p:grpSpPr>
      <p:pic>
        <p:nvPicPr>
          <p:cNvPr id="27650" name="Рисунок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22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Прямоугольник 1"/>
          <p:cNvSpPr>
            <a:spLocks noChangeArrowheads="1"/>
          </p:cNvSpPr>
          <p:nvPr/>
        </p:nvSpPr>
        <p:spPr bwMode="auto">
          <a:xfrm>
            <a:off x="358775" y="3429000"/>
            <a:ext cx="83820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sz="8800">
                <a:solidFill>
                  <a:srgbClr val="9900CC"/>
                </a:solidFill>
              </a:rPr>
              <a:t>Уен-көлке,</a:t>
            </a:r>
          </a:p>
          <a:p>
            <a:pPr algn="ctr"/>
            <a:r>
              <a:rPr lang="ru-RU" sz="8800">
                <a:solidFill>
                  <a:srgbClr val="9900CC"/>
                </a:solidFill>
              </a:rPr>
              <a:t>бәйрәм күрке</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fade">
                                      <p:cBhvr>
                                        <p:cTn id="7" dur="1000"/>
                                        <p:tgtEl>
                                          <p:spTgt spid="27651">
                                            <p:txEl>
                                              <p:pRg st="0" end="0"/>
                                            </p:txEl>
                                          </p:spTgt>
                                        </p:tgtEl>
                                      </p:cBhvr>
                                    </p:animEffect>
                                    <p:anim calcmode="lin" valueType="num">
                                      <p:cBhvr>
                                        <p:cTn id="8" dur="10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765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7651">
                                            <p:txEl>
                                              <p:pRg st="1" end="1"/>
                                            </p:txEl>
                                          </p:spTgt>
                                        </p:tgtEl>
                                        <p:attrNameLst>
                                          <p:attrName>style.visibility</p:attrName>
                                        </p:attrNameLst>
                                      </p:cBhvr>
                                      <p:to>
                                        <p:strVal val="visible"/>
                                      </p:to>
                                    </p:set>
                                    <p:animEffect transition="in" filter="fade">
                                      <p:cBhvr>
                                        <p:cTn id="12" dur="1000"/>
                                        <p:tgtEl>
                                          <p:spTgt spid="27651">
                                            <p:txEl>
                                              <p:pRg st="1" end="1"/>
                                            </p:txEl>
                                          </p:spTgt>
                                        </p:tgtEl>
                                      </p:cBhvr>
                                    </p:animEffect>
                                    <p:anim calcmode="lin" valueType="num">
                                      <p:cBhvr>
                                        <p:cTn id="13" dur="10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765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Оформление по умолчанию">
  <a:themeElements>
    <a:clrScheme name="Другая 1">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Главная">
  <a:themeElements>
    <a:clrScheme name="Главная">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Главная">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лавная">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3.xml><?xml version="1.0" encoding="utf-8"?>
<a:theme xmlns:a="http://schemas.openxmlformats.org/drawingml/2006/main" name="1_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4.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5.xml><?xml version="1.0" encoding="utf-8"?>
<a:theme xmlns:a="http://schemas.openxmlformats.org/drawingml/2006/main" name="2_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6.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631</TotalTime>
  <Words>723</Words>
  <Application>Microsoft Office PowerPoint</Application>
  <PresentationFormat>Экран (4:3)</PresentationFormat>
  <Paragraphs>65</Paragraphs>
  <Slides>30</Slides>
  <Notes>1</Notes>
  <HiddenSlides>0</HiddenSlides>
  <MMClips>0</MMClips>
  <ScaleCrop>false</ScaleCrop>
  <HeadingPairs>
    <vt:vector size="4" baseType="variant">
      <vt:variant>
        <vt:lpstr>Тема</vt:lpstr>
      </vt:variant>
      <vt:variant>
        <vt:i4>5</vt:i4>
      </vt:variant>
      <vt:variant>
        <vt:lpstr>Заголовки слайдов</vt:lpstr>
      </vt:variant>
      <vt:variant>
        <vt:i4>30</vt:i4>
      </vt:variant>
    </vt:vector>
  </HeadingPairs>
  <TitlesOfParts>
    <vt:vector size="35" baseType="lpstr">
      <vt:lpstr>Оформление по умолчанию</vt:lpstr>
      <vt:lpstr>Главная</vt:lpstr>
      <vt:lpstr>1_Воздушный поток</vt:lpstr>
      <vt:lpstr>Волна</vt:lpstr>
      <vt:lpstr>2_Воздушный поток</vt:lpstr>
      <vt:lpstr>   </vt:lpstr>
      <vt:lpstr>Презентация PowerPoint</vt:lpstr>
      <vt:lpstr>Презентация PowerPoint</vt:lpstr>
      <vt:lpstr>Презентация PowerPoint</vt:lpstr>
      <vt:lpstr>Бүләк җыю</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Колгага менү</vt:lpstr>
      <vt:lpstr>Презентация PowerPoint</vt:lpstr>
      <vt:lpstr>Презентация PowerPoint</vt:lpstr>
      <vt:lpstr>Презентация PowerPoint</vt:lpstr>
      <vt:lpstr>Презентация PowerPoint</vt:lpstr>
      <vt:lpstr>Чүлмәк вату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Рамзия</dc:creator>
  <cp:lastModifiedBy>Рамзия</cp:lastModifiedBy>
  <cp:revision>57</cp:revision>
  <cp:lastPrinted>1601-01-01T00:00:00Z</cp:lastPrinted>
  <dcterms:created xsi:type="dcterms:W3CDTF">1601-01-01T00:00:00Z</dcterms:created>
  <dcterms:modified xsi:type="dcterms:W3CDTF">2012-09-13T17:49:50Z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