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46482-C50A-441B-92BF-0F85177015B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F5F9C-7FCB-4AB5-B9B8-BB15BB6472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46482-C50A-441B-92BF-0F85177015B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F5F9C-7FCB-4AB5-B9B8-BB15BB647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46482-C50A-441B-92BF-0F85177015B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F5F9C-7FCB-4AB5-B9B8-BB15BB647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46482-C50A-441B-92BF-0F85177015B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F5F9C-7FCB-4AB5-B9B8-BB15BB647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46482-C50A-441B-92BF-0F85177015B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F5F9C-7FCB-4AB5-B9B8-BB15BB6472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46482-C50A-441B-92BF-0F85177015B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F5F9C-7FCB-4AB5-B9B8-BB15BB647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46482-C50A-441B-92BF-0F85177015B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F5F9C-7FCB-4AB5-B9B8-BB15BB647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46482-C50A-441B-92BF-0F85177015B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F5F9C-7FCB-4AB5-B9B8-BB15BB647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46482-C50A-441B-92BF-0F85177015B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F5F9C-7FCB-4AB5-B9B8-BB15BB64729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46482-C50A-441B-92BF-0F85177015B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F5F9C-7FCB-4AB5-B9B8-BB15BB647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46482-C50A-441B-92BF-0F85177015B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F5F9C-7FCB-4AB5-B9B8-BB15BB6472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6146482-C50A-441B-92BF-0F85177015B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CF5F9C-7FCB-4AB5-B9B8-BB15BB64729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571635"/>
          </a:xfrm>
        </p:spPr>
        <p:txBody>
          <a:bodyPr/>
          <a:lstStyle/>
          <a:p>
            <a:r>
              <a:rPr lang="ru-RU" b="1" dirty="0"/>
              <a:t>" Мечты и реальность"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328137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Тема: Мечты и реальность 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Цель: развитие осознанного отношения у старшеклассников к своему профессиональному будущему; формирование общей готовности к самоопределению, активизация проблемы выбора профессии; расширение представлений о мире профессий и их особенностях; выявление профессиональных интересов и склонностей учащихся; уточнение соответствия выбранной профессии своим склонностям и способностям. 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Задачи: Создание условий для обогащения представлений старшеклассников о мире профессий. </a:t>
            </a:r>
          </a:p>
        </p:txBody>
      </p:sp>
      <p:pic>
        <p:nvPicPr>
          <p:cNvPr id="1026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71480"/>
            <a:ext cx="1795882" cy="1833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Как </a:t>
            </a:r>
            <a:r>
              <a:rPr lang="ru-RU" dirty="0"/>
              <a:t>хорошо, когда у человека есть возможность выбрать себе профессию не по необходимости, а сообразуясь с душевными склонностями. </a:t>
            </a:r>
          </a:p>
        </p:txBody>
      </p:sp>
      <p:pic>
        <p:nvPicPr>
          <p:cNvPr id="2050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714752"/>
            <a:ext cx="2714644" cy="2422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Закончи фразу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«</a:t>
            </a:r>
            <a:r>
              <a:rPr lang="ru-RU" dirty="0"/>
              <a:t>В детстве я мечтал стать…» </a:t>
            </a:r>
          </a:p>
        </p:txBody>
      </p:sp>
      <p:pic>
        <p:nvPicPr>
          <p:cNvPr id="3074" name="Picture 2" descr="C:\Users\admin\AppData\Local\Microsoft\Windows\Temporary Internet Files\Content.IE5\P8JVCER1\MP9004395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875420"/>
            <a:ext cx="2906652" cy="3753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Помечтаем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14356"/>
            <a:ext cx="4136524" cy="553404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.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Ребята, все мы любим мечтать. Закройте глаза, расслабьтесь, руки положите на колени. Представьте себя через 10 лет. Каким вы видите себя? Где работаете? Какую профессию выбрали? </a:t>
            </a:r>
            <a:br>
              <a:rPr lang="ru-RU" dirty="0"/>
            </a:br>
            <a:r>
              <a:rPr lang="ru-RU" dirty="0"/>
              <a:t>Открываем глаза. Возвращаемся в наше время. Кем вы себя увидели? Какую профессию выбрали? (ответы детей). </a:t>
            </a:r>
            <a:br>
              <a:rPr lang="ru-RU" dirty="0"/>
            </a:br>
            <a:r>
              <a:rPr lang="ru-RU" dirty="0"/>
              <a:t>Для того чтобы сбылась мечта необходимо, чтобы осуществлялись ваши желания. Я предлагаю вам высказать их, но высказываться вы будете следующим образом? </a:t>
            </a:r>
          </a:p>
        </p:txBody>
      </p:sp>
      <p:pic>
        <p:nvPicPr>
          <p:cNvPr id="4098" name="Picture 2" descr="C:\Users\admin\AppData\Local\Microsoft\Windows\Temporary Internet Files\Content.IE5\6F8N0VMI\tn_localization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714356"/>
            <a:ext cx="3357586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Упражнение «Мои профессиональные желания»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на слайде появится незаконченная фраза. Вам по очереди нужно сразу же, не раздумывая, закончить фразу. </a:t>
            </a:r>
            <a:br>
              <a:rPr lang="ru-RU" dirty="0"/>
            </a:br>
            <a:r>
              <a:rPr lang="ru-RU" dirty="0"/>
              <a:t>Незаконченные фразы: </a:t>
            </a:r>
            <a:br>
              <a:rPr lang="ru-RU" dirty="0"/>
            </a:br>
            <a:r>
              <a:rPr lang="ru-RU" dirty="0"/>
              <a:t>• Я собираюсь… </a:t>
            </a:r>
            <a:br>
              <a:rPr lang="ru-RU" dirty="0"/>
            </a:br>
            <a:r>
              <a:rPr lang="ru-RU" dirty="0"/>
              <a:t>• Я вижу свою профессиональную цель в том, чтобы… </a:t>
            </a:r>
            <a:br>
              <a:rPr lang="ru-RU" dirty="0"/>
            </a:br>
            <a:r>
              <a:rPr lang="ru-RU" dirty="0"/>
              <a:t>• Я стремлюсь… </a:t>
            </a:r>
            <a:br>
              <a:rPr lang="ru-RU" dirty="0"/>
            </a:br>
            <a:r>
              <a:rPr lang="ru-RU" dirty="0"/>
              <a:t>• Я могу достичь успеха в … </a:t>
            </a:r>
            <a:br>
              <a:rPr lang="ru-RU" dirty="0"/>
            </a:br>
            <a:r>
              <a:rPr lang="ru-RU" dirty="0"/>
              <a:t>• У меня подходящий возраст для… </a:t>
            </a:r>
            <a:br>
              <a:rPr lang="ru-RU" dirty="0"/>
            </a:br>
            <a:r>
              <a:rPr lang="ru-RU" dirty="0"/>
              <a:t>• Я абсолютно убежден (а), что я хочу… </a:t>
            </a:r>
            <a:br>
              <a:rPr lang="ru-RU" dirty="0"/>
            </a:br>
            <a:r>
              <a:rPr lang="ru-RU" dirty="0"/>
              <a:t>• Мой успех связан… </a:t>
            </a:r>
            <a:br>
              <a:rPr lang="ru-RU" dirty="0"/>
            </a:br>
            <a:r>
              <a:rPr lang="ru-RU" dirty="0"/>
              <a:t>• Я знаю, что буду… </a:t>
            </a:r>
            <a:br>
              <a:rPr lang="ru-RU" dirty="0"/>
            </a:br>
            <a:r>
              <a:rPr lang="ru-RU" dirty="0"/>
              <a:t>• Я совершенно уверен… </a:t>
            </a:r>
            <a:br>
              <a:rPr lang="ru-RU" dirty="0"/>
            </a:br>
            <a:r>
              <a:rPr lang="ru-RU" dirty="0"/>
              <a:t>• Мне хорошо иметь… </a:t>
            </a:r>
            <a:br>
              <a:rPr lang="ru-RU" dirty="0"/>
            </a:br>
            <a:r>
              <a:rPr lang="ru-RU" dirty="0"/>
              <a:t>• Мне хорошо быть… </a:t>
            </a:r>
            <a:br>
              <a:rPr lang="ru-RU" dirty="0"/>
            </a:br>
            <a:r>
              <a:rPr lang="ru-RU" dirty="0"/>
              <a:t>• С детства я мечтал… </a:t>
            </a:r>
            <a:br>
              <a:rPr lang="ru-RU" dirty="0"/>
            </a:br>
            <a:r>
              <a:rPr lang="ru-RU" dirty="0"/>
              <a:t>• У меня есть способности для… </a:t>
            </a:r>
            <a:br>
              <a:rPr lang="ru-RU" dirty="0"/>
            </a:br>
            <a:r>
              <a:rPr lang="ru-RU" dirty="0"/>
              <a:t>• Мой профессиональный интерес направлен… </a:t>
            </a:r>
            <a:br>
              <a:rPr lang="ru-RU" dirty="0"/>
            </a:br>
            <a:r>
              <a:rPr lang="ru-RU" dirty="0"/>
              <a:t>• У меня достаточно сил и желания… </a:t>
            </a:r>
            <a:br>
              <a:rPr lang="ru-RU" dirty="0"/>
            </a:br>
            <a:r>
              <a:rPr lang="ru-RU" dirty="0"/>
              <a:t>• Я мечтаю… 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admin\AppData\Local\Microsoft\Windows\Temporary Internet Files\Content.IE5\KYKM70YK\library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3568" y="2643182"/>
            <a:ext cx="2696492" cy="4087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/>
          <a:lstStyle/>
          <a:p>
            <a:r>
              <a:rPr lang="ru-RU" dirty="0" smtClean="0"/>
              <a:t>Задание «Счастливого пути».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435771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Для осуществлений наших желаний необходимо не сидеть на места, а двигаться вперед. И в дорогу с собой брать надежных спутников, а тех кто нам будет мешать или постараться исправить, или совсем оставить. Как вы думаете, о чем идет речь? О каких качествах человека? (о чертах характера). </a:t>
            </a:r>
            <a:br>
              <a:rPr lang="ru-RU" dirty="0"/>
            </a:br>
            <a:r>
              <a:rPr lang="ru-RU" dirty="0"/>
              <a:t>Перед вами карточки. Необходимо написать 5 положительных качеств характера, необходимых в осуществлении профессиональных планов, и 5 отрицательных качеств присущих вам. Вы можете воспользоваться перечнем качеств человеческого характера, представленных в алфавитном порядке. </a:t>
            </a:r>
          </a:p>
        </p:txBody>
      </p:sp>
      <p:pic>
        <p:nvPicPr>
          <p:cNvPr id="6146" name="Picture 2" descr="C:\Users\admin\AppData\Local\Microsoft\Windows\Temporary Internet Files\Content.IE5\P8JVCER1\IMG_63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714884"/>
            <a:ext cx="2643206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447800"/>
            <a:ext cx="3933060" cy="48006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Какие положительные качества характера присущи вам? Что хотелось бы вам изменить в своем характере? Почему? </a:t>
            </a:r>
            <a:br>
              <a:rPr lang="ru-RU" dirty="0"/>
            </a:br>
            <a:r>
              <a:rPr lang="ru-RU" dirty="0"/>
              <a:t>Вывод: </a:t>
            </a:r>
          </a:p>
        </p:txBody>
      </p:sp>
      <p:pic>
        <p:nvPicPr>
          <p:cNvPr id="7170" name="Picture 2" descr="C:\Users\admin\AppData\Local\Microsoft\Windows\Temporary Internet Files\Content.IE5\6F8N0VMI\5185166037_dc931e7bea_z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3569647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Притча.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857232"/>
            <a:ext cx="7400948" cy="3929091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Есть такая притча. У людей, занятых одним и тем же делом, спросили, что они делают. Один сказал: «Я таскаю камни». Другой ответил: «Зарабатываю на пропитание». А третий промолвил: «Строю храм!» </a:t>
            </a:r>
            <a:br>
              <a:rPr lang="ru-RU" dirty="0"/>
            </a:br>
            <a:r>
              <a:rPr lang="ru-RU" dirty="0"/>
              <a:t>Вопрос: </a:t>
            </a:r>
            <a:br>
              <a:rPr lang="ru-RU" dirty="0"/>
            </a:br>
            <a:r>
              <a:rPr lang="ru-RU" dirty="0"/>
              <a:t>В чем смысл притчи? </a:t>
            </a:r>
            <a:br>
              <a:rPr lang="ru-RU" dirty="0"/>
            </a:br>
            <a:r>
              <a:rPr lang="ru-RU" dirty="0"/>
              <a:t>Вывод: Одна и та же работа для одного становится смыслом жизни, а для другого – обузой, непосильной ношей. </a:t>
            </a:r>
            <a:br>
              <a:rPr lang="ru-RU" dirty="0"/>
            </a:br>
            <a:r>
              <a:rPr lang="ru-RU" dirty="0"/>
              <a:t>Ежегодно 25 миллионов человек меняют своё место работы, 12% из них возвращаются обратно… Значит ли это, что к выбору профессии можно идти путём проб и ошибок? А может, надо сознательно готовить себя к будущей профессиональной деятельности? </a:t>
            </a:r>
            <a:br>
              <a:rPr lang="ru-RU" dirty="0"/>
            </a:br>
            <a:r>
              <a:rPr lang="ru-RU" dirty="0"/>
              <a:t>Вопрос: Как найти ту единственную, свою профессию, чтобы она тебя полностью устраивала, чтобы её избрание позволило принести пользу людям, обществу? </a:t>
            </a:r>
            <a:br>
              <a:rPr lang="ru-RU" dirty="0"/>
            </a:br>
            <a:r>
              <a:rPr lang="ru-RU" dirty="0"/>
              <a:t>Вывод. Необходимо осознано подходить к выбору профессии и знать предъявляемые требования. </a:t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C:\Users\admin\AppData\Local\Microsoft\Windows\Temporary Internet Files\Content.IE5\KYKM70YK\interpr%C3%A9tation+rev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14752"/>
            <a:ext cx="4572000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2852"/>
            <a:ext cx="7498080" cy="41434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« Бог слепил из глины человека, и у него остался неиспользованный кусок. – Что ещё тебе слепить? – спросил Бог. </a:t>
            </a:r>
            <a:br>
              <a:rPr lang="ru-RU" dirty="0"/>
            </a:br>
            <a:r>
              <a:rPr lang="ru-RU" dirty="0"/>
              <a:t>- Слепи мне счастье,- попросил человек. </a:t>
            </a:r>
            <a:br>
              <a:rPr lang="ru-RU" dirty="0"/>
            </a:br>
            <a:r>
              <a:rPr lang="ru-RU" dirty="0"/>
              <a:t>Ничего не ответил Бог, и только положил человеку в ладонь оставшийся кусок глины… </a:t>
            </a:r>
            <a:br>
              <a:rPr lang="ru-RU" dirty="0"/>
            </a:br>
            <a:r>
              <a:rPr lang="ru-RU" dirty="0"/>
              <a:t>Ведущий желает учащимся счастья и советует найти его, в частности, в любимой и желанной будущей профессии.</a:t>
            </a:r>
          </a:p>
        </p:txBody>
      </p:sp>
      <p:pic>
        <p:nvPicPr>
          <p:cNvPr id="9219" name="Picture 3" descr="C:\Users\admin\AppData\Local\Microsoft\Windows\Temporary Internet Files\Content.IE5\HQA8JN7P\Serge-Lutens-Fragrances-fragrance-15984302-1200-8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857628"/>
            <a:ext cx="5214974" cy="2833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</TotalTime>
  <Words>124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" Мечты и реальность"</vt:lpstr>
      <vt:lpstr>Эпиграф:</vt:lpstr>
      <vt:lpstr>Закончи фразу</vt:lpstr>
      <vt:lpstr>Помечтаем </vt:lpstr>
      <vt:lpstr>Упражнение «Мои профессиональные желания» </vt:lpstr>
      <vt:lpstr>Задание «Счастливого пути».</vt:lpstr>
      <vt:lpstr>Слайд 7</vt:lpstr>
      <vt:lpstr>Притча. 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 Мечты и реальность"</dc:title>
  <dc:creator>admin</dc:creator>
  <cp:lastModifiedBy>admin</cp:lastModifiedBy>
  <cp:revision>8</cp:revision>
  <dcterms:created xsi:type="dcterms:W3CDTF">2015-02-17T06:46:11Z</dcterms:created>
  <dcterms:modified xsi:type="dcterms:W3CDTF">2015-02-17T07:10:25Z</dcterms:modified>
</cp:coreProperties>
</file>