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dirty="0" smtClean="0"/>
              <a:t>День рождение Сары Назарбаевой </a:t>
            </a:r>
            <a:r>
              <a:rPr lang="ru-RU" sz="3200" dirty="0"/>
              <a:t> </a:t>
            </a:r>
            <a:r>
              <a:rPr lang="ru-RU" sz="3200" dirty="0" smtClean="0"/>
              <a:t>12.02.14</a:t>
            </a:r>
            <a:r>
              <a:rPr lang="ru-RU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40496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1995" y="260648"/>
            <a:ext cx="5338936" cy="5976664"/>
          </a:xfrm>
        </p:spPr>
        <p:txBody>
          <a:bodyPr>
            <a:normAutofit fontScale="90000"/>
          </a:bodyPr>
          <a:lstStyle/>
          <a:p>
            <a:r>
              <a:rPr lang="ru-RU" sz="1800" b="1" dirty="0"/>
              <a:t>Главная цель</a:t>
            </a:r>
            <a:r>
              <a:rPr lang="ru-RU" sz="1800" dirty="0"/>
              <a:t> </a:t>
            </a:r>
            <a:r>
              <a:rPr lang="ru-RU" sz="1800" b="1" dirty="0"/>
              <a:t>предмета «Самопознание»: </a:t>
            </a:r>
            <a:r>
              <a:rPr lang="ru-RU" sz="1800" dirty="0"/>
              <a:t>способствовать нравственно-духовному образовании, гармоничному становлению человека посредством развития следующих ключевых компетенций:</a:t>
            </a:r>
            <a:br>
              <a:rPr lang="ru-RU" sz="1800" dirty="0"/>
            </a:br>
            <a:r>
              <a:rPr lang="ru-RU" sz="1800" dirty="0"/>
              <a:t>-       определять свою жизненную позицию;</a:t>
            </a:r>
            <a:br>
              <a:rPr lang="ru-RU" sz="1800" dirty="0"/>
            </a:br>
            <a:r>
              <a:rPr lang="ru-RU" sz="1800" dirty="0"/>
              <a:t>-       конструктивно решать разные вопросы соответственно нравственным нормам;</a:t>
            </a:r>
            <a:br>
              <a:rPr lang="ru-RU" sz="1800" dirty="0"/>
            </a:br>
            <a:r>
              <a:rPr lang="ru-RU" sz="1800" dirty="0"/>
              <a:t>-       выстраивать позитивное отношение к себе, к людям и окружающему миру;</a:t>
            </a:r>
            <a:br>
              <a:rPr lang="ru-RU" sz="1800" dirty="0"/>
            </a:br>
            <a:r>
              <a:rPr lang="ru-RU" sz="1800" dirty="0"/>
              <a:t>-       оказывать посильную помощь людям, проявлять заботу о родных и близких;</a:t>
            </a:r>
            <a:br>
              <a:rPr lang="ru-RU" sz="1800" dirty="0"/>
            </a:br>
            <a:r>
              <a:rPr lang="ru-RU" sz="1800" dirty="0"/>
              <a:t>-       жить в ладу с самим собой; быть искренним в мыслях, словах и действиях;</a:t>
            </a:r>
            <a:br>
              <a:rPr lang="ru-RU" sz="1800" dirty="0"/>
            </a:br>
            <a:r>
              <a:rPr lang="ru-RU" sz="1800" dirty="0"/>
              <a:t>-       проявлять созидательную активность, гражданственность, патриотизм и толерантность;</a:t>
            </a:r>
            <a:br>
              <a:rPr lang="ru-RU" sz="1800" dirty="0"/>
            </a:br>
            <a:r>
              <a:rPr lang="ru-RU" sz="1800" dirty="0"/>
              <a:t>-       проявлять готовность к нравственному выбору и ответственность за свои мысли, слова и поступки;</a:t>
            </a:r>
            <a:br>
              <a:rPr lang="ru-RU" sz="1800" dirty="0"/>
            </a:br>
            <a:r>
              <a:rPr lang="ru-RU" sz="1800" dirty="0"/>
              <a:t>-       развивать на практике навыки служения обществу.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13.astana-mektep.kz/images/stories/mo/sampopoz/mosampozi00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316835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9324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6178698"/>
          </a:xfrm>
        </p:spPr>
        <p:txBody>
          <a:bodyPr>
            <a:normAutofit/>
          </a:bodyPr>
          <a:lstStyle/>
          <a:p>
            <a:r>
              <a:rPr lang="ru-RU" sz="2400" b="1" dirty="0"/>
              <a:t>Главные задачи предмета «Самопознание»: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-       развитие потребности учащихся в самопознании и творческой самореализации;</a:t>
            </a:r>
            <a:br>
              <a:rPr lang="ru-RU" sz="2400" dirty="0"/>
            </a:br>
            <a:r>
              <a:rPr lang="ru-RU" sz="2400" dirty="0"/>
              <a:t>-       содействие в формировании гармоничной картины мира, понимании сути гуманистических ценностей;</a:t>
            </a:r>
            <a:br>
              <a:rPr lang="ru-RU" sz="2400" dirty="0"/>
            </a:br>
            <a:r>
              <a:rPr lang="ru-RU" sz="2400" dirty="0"/>
              <a:t>-       формирование опыта нравственного поведения в учебных и жизненных ситуациях.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13.astana-mektep.kz/images/stories/mo/sampopoz/mosampozi004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252028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5712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229600" cy="5145435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/>
              <a:t>Вы женщина - искорка Божья!</a:t>
            </a:r>
          </a:p>
          <a:p>
            <a:pPr lvl="1" fontAlgn="base"/>
            <a:r>
              <a:rPr lang="ru-RU" sz="6000" dirty="0"/>
              <a:t>Сара - что в имени этом заложено?</a:t>
            </a:r>
          </a:p>
          <a:p>
            <a:pPr fontAlgn="base"/>
            <a:r>
              <a:rPr lang="ru-RU" sz="6400" dirty="0"/>
              <a:t>Сара - Вы женщина, искорка Божья.</a:t>
            </a:r>
          </a:p>
          <a:p>
            <a:pPr lvl="1" fontAlgn="base"/>
            <a:r>
              <a:rPr lang="ru-RU" sz="6000" dirty="0"/>
              <a:t>Повсюду несете Вы свет и добро,</a:t>
            </a:r>
          </a:p>
          <a:p>
            <a:pPr fontAlgn="base"/>
            <a:r>
              <a:rPr lang="ru-RU" sz="6400" dirty="0"/>
              <a:t>И в том, что Вы рядом, нам всем повезло!</a:t>
            </a:r>
          </a:p>
          <a:p>
            <a:pPr fontAlgn="base"/>
            <a:r>
              <a:rPr lang="ru-RU" sz="6400" dirty="0"/>
              <a:t>Простой человек, но с сердцем горячим,</a:t>
            </a:r>
          </a:p>
          <a:p>
            <a:pPr fontAlgn="base"/>
            <a:r>
              <a:rPr lang="ru-RU" sz="6400" dirty="0"/>
              <a:t>Кто душу свою за словами не прячет.</a:t>
            </a:r>
          </a:p>
          <a:p>
            <a:pPr fontAlgn="base"/>
            <a:r>
              <a:rPr lang="ru-RU" sz="6400" dirty="0"/>
              <a:t>Как мудро умеете Вы говорить</a:t>
            </a:r>
          </a:p>
          <a:p>
            <a:pPr fontAlgn="base"/>
            <a:r>
              <a:rPr lang="ru-RU" sz="6400" dirty="0"/>
              <a:t>И доброй улыбкой надежду дарить.</a:t>
            </a:r>
          </a:p>
          <a:p>
            <a:pPr fontAlgn="base"/>
            <a:r>
              <a:rPr lang="ru-RU" sz="6400" dirty="0"/>
              <a:t>Средь многих талантов, дарованных свыше,</a:t>
            </a:r>
          </a:p>
          <a:p>
            <a:pPr fontAlgn="base"/>
            <a:r>
              <a:rPr lang="ru-RU" sz="6400" dirty="0"/>
              <a:t>Талант понимать, замечать и услышать.</a:t>
            </a:r>
          </a:p>
          <a:p>
            <a:pPr fontAlgn="base"/>
            <a:r>
              <a:rPr lang="ru-RU" sz="6400" dirty="0"/>
              <a:t>Талантом своим Вы ни с кем не сравнимы,</a:t>
            </a:r>
          </a:p>
          <a:p>
            <a:pPr fontAlgn="base"/>
            <a:r>
              <a:rPr lang="ru-RU" sz="6400" dirty="0"/>
              <a:t>Детьми казахстанскими нежно любимы.</a:t>
            </a:r>
          </a:p>
          <a:p>
            <a:pPr fontAlgn="base"/>
            <a:r>
              <a:rPr lang="ru-RU" sz="6400" dirty="0"/>
              <a:t>Вы как солнце в небе - яркое, надежное,</a:t>
            </a:r>
          </a:p>
          <a:p>
            <a:pPr fontAlgn="base"/>
            <a:r>
              <a:rPr lang="ru-RU" sz="6400" dirty="0"/>
              <a:t>Лучик есть для каждого из нас.</a:t>
            </a:r>
          </a:p>
          <a:p>
            <a:pPr fontAlgn="base"/>
            <a:r>
              <a:rPr lang="ru-RU" sz="6400" dirty="0"/>
              <a:t>Пожелать хотим мы все возможное,</a:t>
            </a:r>
          </a:p>
          <a:p>
            <a:pPr fontAlgn="base"/>
            <a:r>
              <a:rPr lang="ru-RU" sz="6400" dirty="0"/>
              <a:t>Чтоб улыбку Вашу видеть много раз.</a:t>
            </a:r>
          </a:p>
          <a:p>
            <a:pPr fontAlgn="base"/>
            <a:r>
              <a:rPr lang="ru-RU" sz="6400" dirty="0"/>
              <a:t>Вся Ваша жизнь, - душа, где дети,</a:t>
            </a:r>
          </a:p>
          <a:p>
            <a:pPr fontAlgn="base"/>
            <a:r>
              <a:rPr lang="ru-RU" sz="6400" dirty="0"/>
              <a:t>Вся Ваша жизнь - бескрайняя любовь.</a:t>
            </a:r>
          </a:p>
          <a:p>
            <a:pPr fontAlgn="base"/>
            <a:r>
              <a:rPr lang="ru-RU" sz="6400" dirty="0"/>
              <a:t>Мы любим Вас, как никого на свете!</a:t>
            </a:r>
          </a:p>
          <a:p>
            <a:pPr fontAlgn="base"/>
            <a:r>
              <a:rPr lang="ru-RU" sz="6400" dirty="0"/>
              <a:t>И повторять готовы вновь и вновь:</a:t>
            </a:r>
          </a:p>
          <a:p>
            <a:pPr fontAlgn="base"/>
            <a:r>
              <a:rPr lang="ru-RU" sz="6400" dirty="0"/>
              <a:t>МЫ ЛЮБИМ ВАС!!!</a:t>
            </a:r>
          </a:p>
          <a:p>
            <a:r>
              <a:rPr lang="ru-RU" sz="64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2162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404664"/>
            <a:ext cx="7766248" cy="5110504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19672" y="260648"/>
            <a:ext cx="5924128" cy="3945592"/>
          </a:xfrm>
        </p:spPr>
        <p:txBody>
          <a:bodyPr>
            <a:noAutofit/>
          </a:bodyPr>
          <a:lstStyle/>
          <a:p>
            <a:r>
              <a:rPr lang="ru-RU" sz="1800" dirty="0" smtClean="0"/>
              <a:t>Любовь          </a:t>
            </a:r>
            <a:r>
              <a:rPr lang="ru-RU" sz="1800" dirty="0" err="1" smtClean="0"/>
              <a:t>слова:Э.Рязанова</a:t>
            </a:r>
            <a:endParaRPr lang="ru-RU" sz="1800" dirty="0" smtClean="0"/>
          </a:p>
          <a:p>
            <a:r>
              <a:rPr lang="ru-RU" sz="1800" dirty="0" smtClean="0"/>
              <a:t>Любовь умеет все прощать.</a:t>
            </a:r>
          </a:p>
          <a:p>
            <a:r>
              <a:rPr lang="ru-RU" sz="1800" dirty="0" smtClean="0"/>
              <a:t>Когда она-Любовь.</a:t>
            </a:r>
          </a:p>
          <a:p>
            <a:r>
              <a:rPr lang="ru-RU" sz="1800" dirty="0" smtClean="0"/>
              <a:t>Умеет беспредельно ждать,</a:t>
            </a:r>
          </a:p>
          <a:p>
            <a:r>
              <a:rPr lang="ru-RU" sz="1800" dirty="0" smtClean="0"/>
              <a:t>Когда-она любовь.</a:t>
            </a:r>
          </a:p>
          <a:p>
            <a:r>
              <a:rPr lang="ru-RU" sz="1800" dirty="0" smtClean="0"/>
              <a:t>Любовь не может грешной быть.</a:t>
            </a:r>
          </a:p>
          <a:p>
            <a:r>
              <a:rPr lang="ru-RU" sz="1800" dirty="0" smtClean="0"/>
              <a:t>Когда она любовь.</a:t>
            </a:r>
          </a:p>
          <a:p>
            <a:r>
              <a:rPr lang="ru-RU" sz="1800" dirty="0" smtClean="0"/>
              <a:t>Ее не мыслимо забыть,</a:t>
            </a:r>
          </a:p>
          <a:p>
            <a:r>
              <a:rPr lang="ru-RU" sz="1800" dirty="0" smtClean="0"/>
              <a:t>Когда она любовь.</a:t>
            </a:r>
          </a:p>
          <a:p>
            <a:r>
              <a:rPr lang="ru-RU" sz="1800" dirty="0" smtClean="0"/>
              <a:t>Она способно жизнь отдать,</a:t>
            </a:r>
          </a:p>
          <a:p>
            <a:r>
              <a:rPr lang="ru-RU" sz="1800" dirty="0" smtClean="0"/>
              <a:t>Когда она любовь.</a:t>
            </a:r>
          </a:p>
          <a:p>
            <a:r>
              <a:rPr lang="ru-RU" sz="1800" dirty="0" smtClean="0"/>
              <a:t>Она-спасенье ,благодать,</a:t>
            </a:r>
          </a:p>
          <a:p>
            <a:r>
              <a:rPr lang="ru-RU" sz="1800" dirty="0" smtClean="0"/>
              <a:t>Когда она любовь.</a:t>
            </a:r>
          </a:p>
          <a:p>
            <a:r>
              <a:rPr lang="ru-RU" sz="1800" dirty="0" smtClean="0"/>
              <a:t>Она безмерной доброты ,</a:t>
            </a:r>
          </a:p>
          <a:p>
            <a:r>
              <a:rPr lang="ru-RU" sz="1800" dirty="0" smtClean="0"/>
              <a:t>Когда она любовь,</a:t>
            </a:r>
          </a:p>
          <a:p>
            <a:r>
              <a:rPr lang="ru-RU" sz="1800" dirty="0" smtClean="0"/>
              <a:t>Она естественна ,как ты </a:t>
            </a:r>
          </a:p>
          <a:p>
            <a:r>
              <a:rPr lang="ru-RU" sz="1800" dirty="0" smtClean="0"/>
              <a:t>Когда она любовь!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834548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G:\mosam000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8928992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400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G:\slide_62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0"/>
            <a:ext cx="9036496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753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slide_3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742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1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8572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G:\mosam000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252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G:\mosam00009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116632"/>
            <a:ext cx="8856983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884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G:\img15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116632"/>
            <a:ext cx="9036496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0470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G:\img14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260648"/>
            <a:ext cx="8928992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955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131024" cy="5746650"/>
          </a:xfrm>
        </p:spPr>
        <p:txBody>
          <a:bodyPr>
            <a:normAutofit fontScale="90000"/>
          </a:bodyPr>
          <a:lstStyle/>
          <a:p>
            <a:r>
              <a:rPr lang="ru-RU" sz="1600" dirty="0"/>
              <a:t>В рамках предмета </a:t>
            </a:r>
            <a:r>
              <a:rPr lang="ru-RU" sz="1600" b="1" dirty="0"/>
              <a:t>«Самопознание»</a:t>
            </a:r>
            <a:r>
              <a:rPr lang="ru-RU" sz="1600" dirty="0"/>
              <a:t> реализуется основная образовательная программа.</a:t>
            </a:r>
            <a:br>
              <a:rPr lang="ru-RU" sz="1600" dirty="0"/>
            </a:br>
            <a:r>
              <a:rPr lang="ru-RU" sz="1600" dirty="0"/>
              <a:t>    Реализация нравственно-духовного образования предполагает обогащение идеями самопознания содержания обязательных учебных предметов уровней начального, основного среднего, общего среднего образования.</a:t>
            </a:r>
            <a:br>
              <a:rPr lang="ru-RU" sz="1600" dirty="0"/>
            </a:br>
            <a:r>
              <a:rPr lang="ru-RU" sz="1600" dirty="0"/>
              <a:t>    Перспектива развития содержания предмета </a:t>
            </a:r>
            <a:r>
              <a:rPr lang="ru-RU" sz="1600" b="1" dirty="0"/>
              <a:t>«Самопознание» </a:t>
            </a:r>
            <a:r>
              <a:rPr lang="ru-RU" sz="1600" dirty="0"/>
              <a:t>связана с непрекращающимся процессом самопознания и самореализации человека, который на каждом возрастном этапе имеет свои особенности и закономерности.</a:t>
            </a:r>
            <a:br>
              <a:rPr lang="ru-RU" sz="1600" dirty="0"/>
            </a:br>
            <a:r>
              <a:rPr lang="ru-RU" sz="1600" dirty="0"/>
              <a:t>    Предмет </a:t>
            </a:r>
            <a:r>
              <a:rPr lang="ru-RU" sz="1600" b="1" dirty="0"/>
              <a:t>«Самопознание»</a:t>
            </a:r>
            <a:r>
              <a:rPr lang="ru-RU" sz="1600" dirty="0"/>
              <a:t> ориентирован на ценностное осмысление сущности человека и его места в окружающем мире.</a:t>
            </a:r>
            <a:br>
              <a:rPr lang="ru-RU" sz="1600" dirty="0"/>
            </a:br>
            <a:r>
              <a:rPr lang="ru-RU" sz="1600" dirty="0"/>
              <a:t>    Основаниями для определения мировоззренческих и поведенческих ориентиров человека в процессе самопознания являются:</a:t>
            </a:r>
            <a:br>
              <a:rPr lang="ru-RU" sz="1600" dirty="0"/>
            </a:br>
            <a:r>
              <a:rPr lang="ru-RU" sz="1600" dirty="0"/>
              <a:t>1) система гуманистических ценностей, позволяющая человеку познать себя, других, мир, духовный опыт человечества;</a:t>
            </a:r>
            <a:br>
              <a:rPr lang="ru-RU" sz="1600" dirty="0"/>
            </a:br>
            <a:r>
              <a:rPr lang="ru-RU" sz="1600" dirty="0"/>
              <a:t>2) качества личности, проявляющиеся относительно самого себя, других людей, окружающего мира, духовного опыта человечества.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G:\mosampozi0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36712"/>
            <a:ext cx="2376264" cy="269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72034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55</TotalTime>
  <Words>248</Words>
  <Application>Microsoft Office PowerPoint</Application>
  <PresentationFormat>Экран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День рождение Сары Назарбаевой  12.02.14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рамках предмета «Самопознание» реализуется основная образовательная программа.     Реализация нравственно-духовного образования предполагает обогащение идеями самопознания содержания обязательных учебных предметов уровней начального, основного среднего, общего среднего образования.     Перспектива развития содержания предмета «Самопознание» связана с непрекращающимся процессом самопознания и самореализации человека, который на каждом возрастном этапе имеет свои особенности и закономерности.     Предмет «Самопознание» ориентирован на ценностное осмысление сущности человека и его места в окружающем мире.     Основаниями для определения мировоззренческих и поведенческих ориентиров человека в процессе самопознания являются: 1) система гуманистических ценностей, позволяющая человеку познать себя, других, мир, духовный опыт человечества; 2) качества личности, проявляющиеся относительно самого себя, других людей, окружающего мира, духовного опыта человечества.  </vt:lpstr>
      <vt:lpstr>Главная цель предмета «Самопознание»: способствовать нравственно-духовному образовании, гармоничному становлению человека посредством развития следующих ключевых компетенций: -       определять свою жизненную позицию; -       конструктивно решать разные вопросы соответственно нравственным нормам; -       выстраивать позитивное отношение к себе, к людям и окружающему миру; -       оказывать посильную помощь людям, проявлять заботу о родных и близких; -       жить в ладу с самим собой; быть искренним в мыслях, словах и действиях; -       проявлять созидательную активность, гражданственность, патриотизм и толерантность; -       проявлять готовность к нравственному выбору и ответственность за свои мысли, слова и поступки; -       развивать на практике навыки служения обществу.   </vt:lpstr>
      <vt:lpstr>Главные задачи предмета «Самопознание»: -       развитие потребности учащихся в самопознании и творческой самореализации; -       содействие в формировании гармоничной картины мира, понимании сути гуманистических ценностей; -       формирование опыта нравственного поведения в учебных и жизненных ситуациях.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предмета «Самопознание» </dc:title>
  <dc:creator>Perry</dc:creator>
  <cp:lastModifiedBy>Акмарал</cp:lastModifiedBy>
  <cp:revision>5</cp:revision>
  <dcterms:created xsi:type="dcterms:W3CDTF">2014-02-05T12:40:04Z</dcterms:created>
  <dcterms:modified xsi:type="dcterms:W3CDTF">2014-02-12T04:03:19Z</dcterms:modified>
</cp:coreProperties>
</file>