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1630-69BA-4FA9-9C58-7D7359A25DB8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BFD89-3030-42AB-9E63-F4E5CB2B3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500" dirty="0" smtClean="0"/>
              <a:t>СЖАТОЕ ИЗЛОЖЕНИЕ</a:t>
            </a:r>
            <a:endParaRPr lang="ru-RU" sz="6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500" dirty="0" smtClean="0">
                <a:solidFill>
                  <a:schemeClr val="tx1"/>
                </a:solidFill>
              </a:rPr>
              <a:t>ГИА 2010</a:t>
            </a:r>
            <a:endParaRPr lang="ru-RU" sz="6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                             </a:t>
            </a:r>
            <a:r>
              <a:rPr lang="ru-RU" dirty="0" smtClean="0"/>
              <a:t>ЗАДАНИЯ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 ОПРЕДЕЛИТЕ ТИП РЕЧИ.</a:t>
            </a:r>
            <a:br>
              <a:rPr lang="ru-RU" sz="3200" dirty="0" smtClean="0"/>
            </a:br>
            <a:r>
              <a:rPr lang="ru-RU" sz="3200" dirty="0" smtClean="0"/>
              <a:t>2. ОПРЕДЕЛИТЕ СТИЛЬ.</a:t>
            </a:r>
            <a:br>
              <a:rPr lang="ru-RU" sz="3200" dirty="0" smtClean="0"/>
            </a:br>
            <a:r>
              <a:rPr lang="ru-RU" sz="3200" dirty="0" smtClean="0"/>
              <a:t>3. ОБЪЯСНИТЕ ЧЛЕНЕНИЕ ТЕКСТА НА ДВА АБЗАЦА.</a:t>
            </a:r>
            <a:br>
              <a:rPr lang="ru-RU" sz="3200" dirty="0" smtClean="0"/>
            </a:br>
            <a:r>
              <a:rPr lang="ru-RU" sz="3200" dirty="0" smtClean="0"/>
              <a:t>4. КАКУЮ ПРОБЛЕМУ РЕШАЕТ В ТЕКСТЕ АВТОР?</a:t>
            </a:r>
            <a:br>
              <a:rPr lang="ru-RU" sz="3200" dirty="0" smtClean="0"/>
            </a:br>
            <a:r>
              <a:rPr lang="ru-RU" sz="3200" dirty="0" smtClean="0"/>
              <a:t>5. КАКОВА ОСНОВНАЯ ИДЕЯ ТЕКСТА.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6400800" cy="42862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6000" b="1" dirty="0" smtClean="0"/>
              <a:t>        </a:t>
            </a:r>
            <a:br>
              <a:rPr lang="ru-RU" sz="6000" b="1" dirty="0" smtClean="0"/>
            </a:br>
            <a:r>
              <a:rPr lang="ru-RU" sz="6000" b="1" dirty="0" smtClean="0"/>
              <a:t>        </a:t>
            </a:r>
            <a:r>
              <a:rPr lang="ru-RU" sz="6000" dirty="0" smtClean="0"/>
              <a:t>СЖАТИЕ </a:t>
            </a:r>
            <a:r>
              <a:rPr lang="ru-RU" sz="6000" dirty="0" smtClean="0"/>
              <a:t>ТЕКСТА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dirty="0" smtClean="0"/>
              <a:t>Е</a:t>
            </a:r>
            <a:r>
              <a:rPr lang="ru-RU" sz="3600" dirty="0" smtClean="0"/>
              <a:t>СЛИ ЗНАЕШЬ И ПОНИМАЕШЬ ОСОБЕННОСТИ И СВОЙСТВА РАСТЕНИЙ, ПОВАДКИ, ХАРАКТЕР ЖИВОТНЫХ И ПРИХОДИШЬ В ЛЕС, РОЩУ, ПАРК С ДОБРЫМ СЕРДЦЕМ И ПОМЫСЛАМИ, ПРИРОДА ПОМОЖЕТ И ПОДСКАЖЕТ, КАК РЕШИТЬ МНОГИЕ ПРОБЛЕМЫ, А ПОРОЙ СПАСТИСЬ ОТ БЕДЫ.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00768"/>
            <a:ext cx="6400800" cy="35719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800" dirty="0" smtClean="0"/>
              <a:t>Е</a:t>
            </a:r>
            <a:r>
              <a:rPr lang="ru-RU" sz="3600" dirty="0" smtClean="0"/>
              <a:t>СЛИ ЗНАЕШЬ И ПОНИМАЕШЬ </a:t>
            </a:r>
            <a:r>
              <a:rPr lang="ru-RU" sz="3600" b="1" dirty="0" smtClean="0"/>
              <a:t>ОСОБЕННОСТИ И СВОЙСТВА РАСТЕНИЙ, ПОВАДКИ, ХАРАКТЕР ЖИВОТНЫХ </a:t>
            </a:r>
            <a:r>
              <a:rPr lang="ru-RU" sz="3600" dirty="0" smtClean="0"/>
              <a:t>И ПРИХОДИШЬ </a:t>
            </a:r>
            <a:r>
              <a:rPr lang="ru-RU" sz="3600" b="1" dirty="0" smtClean="0"/>
              <a:t>В ЛЕС, РОЩУ, ПАРК С ДОБРЫМ СЕРДЦЕМ И ПОМЫСЛАМИ</a:t>
            </a:r>
            <a:r>
              <a:rPr lang="ru-RU" sz="3600" dirty="0" smtClean="0"/>
              <a:t>, ПРИРОДА ПОМОЖЕТ И ПОДСКАЖЕТ, КАК РЕШИТЬ МНОГИЕ ПРОБЛЕМЫ, А ПОРОЙ СПАСТИСЬ ОТ БЕДЫ.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43644"/>
            <a:ext cx="6400800" cy="35719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6000" dirty="0" smtClean="0"/>
              <a:t>У</a:t>
            </a:r>
            <a:r>
              <a:rPr lang="ru-RU" sz="5300" dirty="0" smtClean="0"/>
              <a:t> </a:t>
            </a:r>
            <a:r>
              <a:rPr lang="ru-RU" dirty="0" smtClean="0"/>
              <a:t>ЧЕЛОВЕКА С ПРИРОДОЙ СУЩЕСТВУЕТ </a:t>
            </a:r>
            <a:r>
              <a:rPr lang="ru-RU" b="1" dirty="0" smtClean="0"/>
              <a:t>КАКАЯ-ТО</a:t>
            </a:r>
            <a:r>
              <a:rPr lang="ru-RU" dirty="0" smtClean="0"/>
              <a:t> ЗАГАДОЧНАЯ СВЯЗЬ.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566726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6000" dirty="0" smtClean="0"/>
              <a:t>П</a:t>
            </a:r>
            <a:r>
              <a:rPr lang="ru-RU" dirty="0" smtClean="0"/>
              <a:t>РИРОДА КАК БЫ ПРИПОДНИМАЕТ НАС НАД СУЕТЛИВОСТЬЮ БУДНЕЙ, НАСТРАИВАЕТ НА НАБЛЮДАТЕЛЬНОСТЬ И ТВОРЧЕСТВО.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6400800" cy="42385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6000" dirty="0" smtClean="0"/>
              <a:t>П</a:t>
            </a:r>
            <a:r>
              <a:rPr lang="ru-RU" dirty="0" smtClean="0"/>
              <a:t>РИРОДА КАК БЫ ПРИПОДНИМАЕТ НАС НАД СУЕТЛИВОСТЬЮ БУДНЕЙ, </a:t>
            </a:r>
            <a:r>
              <a:rPr lang="ru-RU" b="1" dirty="0" smtClean="0"/>
              <a:t>НАСТРАИВАЕТ НА НАБЛЮДАТЕЛЬНОСТЬ И </a:t>
            </a:r>
            <a:r>
              <a:rPr lang="ru-RU" b="1" dirty="0" smtClean="0"/>
              <a:t>ТВОРЧЕСТВО.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6000" dirty="0" smtClean="0"/>
              <a:t>П</a:t>
            </a:r>
            <a:r>
              <a:rPr lang="ru-RU" dirty="0" smtClean="0"/>
              <a:t>РИРОДА УЧИТ ПОНИМАТЬ ПРЕКРАСНОЕ, А ПРЕКРАСНОЕ, КАК ИЗВЕСТНО, ПРОБУЖДАЕТ ДОБРО. </a:t>
            </a:r>
            <a:r>
              <a:rPr lang="ru-RU" sz="6000" dirty="0" smtClean="0"/>
              <a:t>А</a:t>
            </a:r>
            <a:r>
              <a:rPr lang="ru-RU" dirty="0" smtClean="0"/>
              <a:t> КОГДА У ЧЕЛОВЕКА ДОБРЫЕ НАМЕРЕНИЯ, ОН ЧАЩЕ ПРИНИМАЕТ ВЕРНЫЕ РЕШЕНИЯ В СЛОЖНЫХ ЖИЗНЕННЫХ СИТУАЦИЯХ.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2095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6000" dirty="0" smtClean="0"/>
              <a:t>П</a:t>
            </a:r>
            <a:r>
              <a:rPr lang="ru-RU" dirty="0" smtClean="0"/>
              <a:t>РИРОДА УЧИТ ПОНИМАТЬ ПРЕКРАСНОЕ, А ПРЕКРАСНОЕ, </a:t>
            </a:r>
            <a:r>
              <a:rPr lang="ru-RU" b="1" dirty="0" smtClean="0"/>
              <a:t>КАК ИЗВЕСТНО</a:t>
            </a:r>
            <a:r>
              <a:rPr lang="ru-RU" dirty="0" smtClean="0"/>
              <a:t>, ПРОБУЖДАЕТ ДОБРО. </a:t>
            </a:r>
            <a:r>
              <a:rPr lang="ru-RU" sz="6000" dirty="0" smtClean="0"/>
              <a:t>А</a:t>
            </a:r>
            <a:r>
              <a:rPr lang="ru-RU" dirty="0" smtClean="0"/>
              <a:t> КОГДА У ЧЕЛОВЕКА ДОБРЫЕ НАМЕРЕНИЯ, ОН ЧАЩЕ ПРИНИМАЕТ ВЕРНЫЕ РЕШЕНИЯ </a:t>
            </a:r>
            <a:r>
              <a:rPr lang="ru-RU" b="1" dirty="0" smtClean="0"/>
              <a:t>В СЛОЖНЫХ ЖИЗНЕННЫХ СИТУАЦИЯХ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86454"/>
            <a:ext cx="6400800" cy="28575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СЖАТОЕ ИЗЛОЖЕНИЕ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6400800" cy="42385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1</a:t>
            </a:r>
            <a:r>
              <a:rPr lang="ru-RU" sz="4000" dirty="0" smtClean="0"/>
              <a:t>. НАУЧИТЬСЯ </a:t>
            </a:r>
            <a:r>
              <a:rPr lang="ru-RU" sz="4000" dirty="0" smtClean="0"/>
              <a:t>ОПРЕДЕЛЯТЬ </a:t>
            </a:r>
            <a:r>
              <a:rPr lang="ru-RU" sz="4000" dirty="0" smtClean="0"/>
              <a:t>МИКРОТЕМЫ.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2. ФОРМУЛИРОВАТЬ </a:t>
            </a:r>
            <a:r>
              <a:rPr lang="ru-RU" sz="4000" dirty="0" smtClean="0"/>
              <a:t>МИКРОТЕМУ КАЖДОГО </a:t>
            </a:r>
            <a:r>
              <a:rPr lang="ru-RU" sz="4000" dirty="0" smtClean="0"/>
              <a:t>АБЗАЦА.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3. ПОВТОРИТЬ </a:t>
            </a:r>
            <a:r>
              <a:rPr lang="ru-RU" sz="4000" dirty="0" smtClean="0"/>
              <a:t>ПРИЕМЫ СЖАТИЯ </a:t>
            </a:r>
            <a:r>
              <a:rPr lang="ru-RU" sz="4000" dirty="0" smtClean="0"/>
              <a:t>ТЕКСТА.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20953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b="1" dirty="0" smtClean="0"/>
              <a:t>СЖАТОЕ ИЗЛОЖЕНИЕ </a:t>
            </a:r>
            <a:r>
              <a:rPr lang="ru-RU" dirty="0" smtClean="0"/>
              <a:t>– ЭТО ОБРАБОТКА ИНФОРМАЦИИ ТЕКСТА И ВОСПРОИЗВЕДЕНИЕ ОСНОВНОГО СОДЕРЖАНИЯ ЕГО ПРИ СОХРАНЕНИИ СТРУКТУРЫ, ЛОГИКИ, СТИЛЯ, ТИПА РЕЧИ ИСХОДНОГО ТЕКСТА.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29330"/>
            <a:ext cx="6400800" cy="35719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        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     </a:t>
            </a:r>
            <a:r>
              <a:rPr lang="ru-RU" sz="5300" dirty="0" smtClean="0"/>
              <a:t>ТЕКСТ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dirty="0" smtClean="0"/>
              <a:t>В</a:t>
            </a:r>
            <a:r>
              <a:rPr lang="ru-RU" sz="2400" dirty="0" smtClean="0"/>
              <a:t>ИТАМИНЫ- ЭТО БОЛЬШАЯ ГРУППА СЛОЖНЫХ ОРГАНИЧЕСКИХ СОЕДИНЕНИЙ САМОЙ РАЗЛИЧНОЙ ХИМИЧЕСКОЙ ПРИРОДЫ. ВИТАМИНЫ В НЕБОЛЬШИХ КОЛИЧЕСТВАХ КРАЙНЕ НЕОБХОДИМЫ ДЛЯ ОБМЕНА ВЕЩЕСТВ КАЖДОГО ОРГАНИЗМА. </a:t>
            </a:r>
            <a:r>
              <a:rPr lang="ru-RU" sz="3100" dirty="0" smtClean="0"/>
              <a:t>Д</a:t>
            </a:r>
            <a:r>
              <a:rPr lang="ru-RU" sz="2400" dirty="0" smtClean="0"/>
              <a:t>РУГИМИ СЛОВАМИ, ОНИ ОБЕСПЕЧИВАЮТ САМО СУЩЕСТВОВАНИЕ ОРГАНИЗМА, НЕДАРОМ ИХ НАЗВАЛИ ВИТАМИНАМИ-ОТ ЛАТИНСКОГО СЛОВА «ВИТА» – «ЖИЗНЬ». </a:t>
            </a:r>
            <a:r>
              <a:rPr lang="ru-RU" sz="3100" dirty="0" smtClean="0"/>
              <a:t>П</a:t>
            </a:r>
            <a:r>
              <a:rPr lang="ru-RU" sz="2400" dirty="0" smtClean="0"/>
              <a:t>РИ НЕДОСТАТКЕ ВИТАМИНОВ (АВИТАМИНОЗЕ) У ЧЕЛОВЕКА И ЖИВОТНОГО РАЗВИВАЕТСЯ РЯД ТЯЖЕЛЫХ ЗАБОЛЕВАНИЙ, КОТОРЫЕ МОГУТ ПРИВЕСТИ К ГИБЕЛИ. </a:t>
            </a:r>
            <a:r>
              <a:rPr lang="ru-RU" sz="3100" dirty="0" smtClean="0"/>
              <a:t>Н</a:t>
            </a:r>
            <a:r>
              <a:rPr lang="ru-RU" sz="2400" dirty="0" smtClean="0"/>
              <a:t>ЕДОСТАТОК ВИТАМИНА С, НАПРИМЕР, ВЕДЕТ К ЗАБОЛЕВАНИЮ ЦИНГОЙ, НЕХВАТКА ВИТАМИНА Р- К ПОРАЖЕНИЮ КОЖИ И СЛИЗИСТЫХ. </a:t>
            </a:r>
            <a:r>
              <a:rPr lang="ru-RU" sz="3100" dirty="0" smtClean="0"/>
              <a:t>О</a:t>
            </a:r>
            <a:r>
              <a:rPr lang="ru-RU" sz="2400" dirty="0" smtClean="0"/>
              <a:t>СНОВОПОЛОЖНИКОМ УЧЕНИЯ </a:t>
            </a:r>
            <a:r>
              <a:rPr lang="ru-RU" sz="2400" dirty="0" smtClean="0"/>
              <a:t>О ВИТАМИНАХ СТАЛ РУССКИЙ УЧЕНЫЙ Н.И. ЛУНИН, КОТОРЫЙ ОТКРЫЛ ИХ В 1880 ГОДУ.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00958" y="6643710"/>
            <a:ext cx="271442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 </a:t>
            </a:r>
            <a:r>
              <a:rPr lang="en-US" dirty="0" smtClean="0"/>
              <a:t>  </a:t>
            </a:r>
            <a:r>
              <a:rPr lang="ru-RU" sz="5300" dirty="0" smtClean="0"/>
              <a:t>Задания</a:t>
            </a:r>
            <a:br>
              <a:rPr lang="ru-RU" sz="5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Какова тема текста.</a:t>
            </a:r>
            <a:br>
              <a:rPr lang="ru-RU" dirty="0" smtClean="0"/>
            </a:br>
            <a:r>
              <a:rPr lang="ru-RU" dirty="0" smtClean="0"/>
              <a:t>2. Какова главная мысль.</a:t>
            </a:r>
            <a:br>
              <a:rPr lang="ru-RU" dirty="0" smtClean="0"/>
            </a:br>
            <a:r>
              <a:rPr lang="ru-RU" dirty="0" smtClean="0"/>
              <a:t>3. Определите тип речи.</a:t>
            </a:r>
            <a:br>
              <a:rPr lang="ru-RU" dirty="0" smtClean="0"/>
            </a:br>
            <a:r>
              <a:rPr lang="ru-RU" dirty="0" smtClean="0"/>
              <a:t>4. Сколько смысловых частей в тексте?</a:t>
            </a:r>
            <a:br>
              <a:rPr lang="ru-RU" dirty="0" smtClean="0"/>
            </a:br>
            <a:r>
              <a:rPr lang="ru-RU" dirty="0" smtClean="0"/>
              <a:t>5. Какова задача автора?</a:t>
            </a:r>
            <a:br>
              <a:rPr lang="ru-RU" dirty="0" smtClean="0"/>
            </a:br>
            <a:r>
              <a:rPr lang="ru-RU" dirty="0" smtClean="0"/>
              <a:t>6. Определите стиль речи.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43644"/>
            <a:ext cx="6400800" cy="21431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err="1" smtClean="0"/>
              <a:t>Микротема</a:t>
            </a:r>
            <a:r>
              <a:rPr lang="ru-RU" sz="3000" dirty="0" smtClean="0"/>
              <a:t> </a:t>
            </a:r>
            <a:r>
              <a:rPr lang="ru-RU" sz="3000" dirty="0" smtClean="0"/>
              <a:t>– это частная, небольшая тема, связанная с общей, основной темой текста.</a:t>
            </a:r>
            <a:br>
              <a:rPr lang="ru-RU" sz="3000" dirty="0" smtClean="0"/>
            </a:br>
            <a:r>
              <a:rPr lang="ru-RU" sz="3000" dirty="0" smtClean="0"/>
              <a:t>Совокупность </a:t>
            </a:r>
            <a:r>
              <a:rPr lang="ru-RU" sz="3000" dirty="0" err="1" smtClean="0"/>
              <a:t>микротем</a:t>
            </a:r>
            <a:r>
              <a:rPr lang="ru-RU" sz="3000" dirty="0" smtClean="0"/>
              <a:t> составляет тему текста.</a:t>
            </a:r>
            <a:br>
              <a:rPr lang="ru-RU" sz="3000" dirty="0" smtClean="0"/>
            </a:br>
            <a:r>
              <a:rPr lang="ru-RU" sz="3000" b="1" dirty="0" smtClean="0"/>
              <a:t>Абзац </a:t>
            </a:r>
            <a:r>
              <a:rPr lang="ru-RU" sz="3000" dirty="0" smtClean="0"/>
              <a:t>– часть текста, выделяемая красной строкой, характеризующаяся относительной самостоятельностью, единством содержания и законченностью. В абзаце выражается одна из </a:t>
            </a:r>
            <a:r>
              <a:rPr lang="ru-RU" sz="3000" dirty="0" err="1" smtClean="0"/>
              <a:t>микротем</a:t>
            </a:r>
            <a:r>
              <a:rPr lang="ru-RU" sz="3000" dirty="0" smtClean="0"/>
              <a:t>. В письменном тексте столько абзацев, сколько </a:t>
            </a:r>
            <a:r>
              <a:rPr lang="ru-RU" sz="3000" dirty="0" err="1" smtClean="0"/>
              <a:t>микротем</a:t>
            </a:r>
            <a:r>
              <a:rPr lang="ru-RU" sz="3000" dirty="0" smtClean="0"/>
              <a:t>.</a:t>
            </a:r>
            <a:br>
              <a:rPr lang="ru-RU" sz="3000" dirty="0" smtClean="0"/>
            </a:br>
            <a:r>
              <a:rPr lang="ru-RU" sz="3000" dirty="0" smtClean="0"/>
              <a:t>Абзац, или красная строка, является и особым знаком препинания.</a:t>
            </a:r>
            <a:endParaRPr lang="ru-RU" sz="3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57892"/>
            <a:ext cx="6400800" cy="21431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  </a:t>
            </a:r>
            <a:r>
              <a:rPr lang="ru-RU" dirty="0" smtClean="0"/>
              <a:t> </a:t>
            </a:r>
            <a:r>
              <a:rPr lang="en-US" sz="6000" dirty="0" smtClean="0"/>
              <a:t> </a:t>
            </a:r>
            <a:r>
              <a:rPr lang="ru-RU" sz="6000" dirty="0" err="1" smtClean="0"/>
              <a:t>Микротемы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>1. Витамины – это большая группа органических соединений.</a:t>
            </a:r>
            <a:br>
              <a:rPr lang="ru-RU" dirty="0" smtClean="0"/>
            </a:br>
            <a:r>
              <a:rPr lang="ru-RU" dirty="0" smtClean="0"/>
              <a:t>2. Недостаток витаминов может привести к гибели.</a:t>
            </a:r>
            <a:br>
              <a:rPr lang="ru-RU" dirty="0" smtClean="0"/>
            </a:br>
            <a:r>
              <a:rPr lang="ru-RU" dirty="0" smtClean="0"/>
              <a:t>3. Основоположником учения о витаминах стал русский ученый Н.И. Лунин.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57892"/>
            <a:ext cx="6400800" cy="28575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                  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 smtClean="0"/>
              <a:t>                 </a:t>
            </a:r>
            <a:r>
              <a:rPr lang="ru-RU" sz="4000" dirty="0" smtClean="0"/>
              <a:t> </a:t>
            </a:r>
            <a:r>
              <a:rPr lang="ru-RU" dirty="0" smtClean="0"/>
              <a:t>СЖАТИЕ ТЕКСТА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Витамины – это большая группа сложных органических соединений самой различной химической природы. </a:t>
            </a:r>
            <a:r>
              <a:rPr lang="ru-RU" sz="2400" b="1" dirty="0" smtClean="0"/>
              <a:t>Витамины</a:t>
            </a:r>
            <a:r>
              <a:rPr lang="ru-RU" sz="2400" dirty="0" smtClean="0"/>
              <a:t> </a:t>
            </a:r>
            <a:r>
              <a:rPr lang="ru-RU" sz="2400" b="1" dirty="0" smtClean="0"/>
              <a:t>в небольших количествах крайне</a:t>
            </a:r>
            <a:r>
              <a:rPr lang="ru-RU" sz="2400" dirty="0" smtClean="0"/>
              <a:t> необходимы для обмена веществ </a:t>
            </a:r>
            <a:r>
              <a:rPr lang="ru-RU" sz="2400" b="1" dirty="0" smtClean="0"/>
              <a:t>каждого организма</a:t>
            </a:r>
            <a:r>
              <a:rPr lang="ru-RU" sz="2400" dirty="0" smtClean="0"/>
              <a:t>. </a:t>
            </a:r>
            <a:r>
              <a:rPr lang="ru-RU" sz="2400" b="1" dirty="0" smtClean="0"/>
              <a:t>Другими словами</a:t>
            </a:r>
            <a:r>
              <a:rPr lang="ru-RU" sz="2400" dirty="0" smtClean="0"/>
              <a:t>, они обеспечивают само существование организма, </a:t>
            </a:r>
            <a:r>
              <a:rPr lang="ru-RU" sz="2400" b="1" dirty="0" smtClean="0"/>
              <a:t>недаром их назвали витаминами – от латинского слова «вита» – «жизнь»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При недостатке витаминов (авитаминозе) у человека и животного развивается ряд тяжелых заболеваний, которые могут привести к гибели. </a:t>
            </a:r>
            <a:r>
              <a:rPr lang="ru-RU" sz="2400" b="1" dirty="0" smtClean="0"/>
              <a:t>Недостаток витамина С, например, ведет к заболеванию цингой, нехватка витамина Р – к поражению кожи и слизистых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Основоположником учения о витаминах стал русский ученый Н. И. Лунин, который открыл их в 1880 году.</a:t>
            </a:r>
            <a:br>
              <a:rPr lang="ru-RU" sz="2400" dirty="0" smtClean="0"/>
            </a:br>
            <a:r>
              <a:rPr lang="ru-RU" sz="2400" dirty="0" smtClean="0"/>
              <a:t>                      </a:t>
            </a:r>
            <a:r>
              <a:rPr lang="ru-RU" sz="2400" i="1" dirty="0" smtClean="0"/>
              <a:t>(Энциклопедический словарь юного натуралиста).</a:t>
            </a: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57892"/>
            <a:ext cx="6400800" cy="35719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ТЕМА </a:t>
            </a:r>
            <a:r>
              <a:rPr lang="ru-RU" sz="3600" b="1" dirty="0" smtClean="0"/>
              <a:t>ТЕКСТА </a:t>
            </a:r>
            <a:r>
              <a:rPr lang="ru-RU" sz="3600" dirty="0" smtClean="0"/>
              <a:t>– ЭТО О ЧЕМ ГОВОРИТСЯ В ТЕКСТЕ; ТО, ЧТО В НЕМ ИЗОБРАЖЕНО.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ПРОБЛЕМА ТЕКСТА</a:t>
            </a:r>
            <a:r>
              <a:rPr lang="ru-RU" sz="3600" dirty="0" smtClean="0"/>
              <a:t> – ЭТО ГЛАВНЫЙ ВОПРОС, КОТОРЫЙ СТАВИТСЯ В ТЕКСТЕ.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ИДЕЯ ИЛИ ГЛАВНАЯ МЫСЛЬ</a:t>
            </a:r>
            <a:r>
              <a:rPr lang="ru-RU" sz="3600" dirty="0" smtClean="0"/>
              <a:t> – ОТВЕТ НА ПОСТАВЛЕННЫЙ ВОПРОС.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НАУЧИТЬСЯ ПИСАТЬ СЖАТОЕ ИЗЛОЖЕНИЕ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57826"/>
            <a:ext cx="6400800" cy="28097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100" dirty="0" smtClean="0"/>
              <a:t>НАУЧИТЬСЯ ОСНОВНЫМ ПРИЕМАМ СЖАТИЯ ТЕКСТА</a:t>
            </a:r>
            <a:endParaRPr lang="ru-RU" sz="5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49528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/>
              <a:t>Т</a:t>
            </a:r>
            <a:r>
              <a:rPr lang="ru-RU" sz="3200" dirty="0" smtClean="0"/>
              <a:t>ЕКСТ МОЖНО РАЗДЕЛИТЬ НА ОСНОВНЫЕ ЧАСТИ. ИХ НАЗЫВАЮТ </a:t>
            </a:r>
            <a:r>
              <a:rPr lang="ru-RU" sz="3200" b="1" dirty="0" smtClean="0"/>
              <a:t>МИКРОТЕМАМИ</a:t>
            </a:r>
            <a:r>
              <a:rPr lang="ru-RU" sz="3200" dirty="0" smtClean="0"/>
              <a:t>. </a:t>
            </a:r>
            <a:r>
              <a:rPr lang="ru-RU" sz="4000" b="1" dirty="0" smtClean="0"/>
              <a:t>М</a:t>
            </a:r>
            <a:r>
              <a:rPr lang="ru-RU" sz="3200" b="1" dirty="0" smtClean="0"/>
              <a:t>ИКРОТЕМА</a:t>
            </a:r>
            <a:r>
              <a:rPr lang="ru-RU" sz="3200" dirty="0" smtClean="0"/>
              <a:t> РАСКРЫВАЕТСЯ В ОДНОМ ИЛИ НЕСКОЛЬКИХ ПРЕДЛОЖЕНИЯХ. </a:t>
            </a:r>
            <a:r>
              <a:rPr lang="ru-RU" sz="4000" dirty="0" smtClean="0"/>
              <a:t>Ч</a:t>
            </a:r>
            <a:r>
              <a:rPr lang="ru-RU" sz="3200" dirty="0" smtClean="0"/>
              <a:t>АСТЬ ТЕКСТА, КОТОРАЯ РАСКРЫВАЕТ ОДНУ МИКРОТЕМУ, НА ПИСЬМЕ ОБОЗНАЧАЕТСЯ </a:t>
            </a:r>
            <a:r>
              <a:rPr lang="ru-RU" sz="3200" b="1" dirty="0" smtClean="0"/>
              <a:t>АБЗАЦЕМ</a:t>
            </a:r>
            <a:r>
              <a:rPr lang="ru-RU" sz="3200" dirty="0" smtClean="0"/>
              <a:t> И ВЫДЕЛЯЕТСЯ КРАСНОЙ СТРОКОЙ. </a:t>
            </a:r>
            <a:r>
              <a:rPr lang="ru-RU" sz="4000" dirty="0" smtClean="0"/>
              <a:t>Е</a:t>
            </a:r>
            <a:r>
              <a:rPr lang="ru-RU" sz="3200" dirty="0" smtClean="0"/>
              <a:t>СЛИ МЫ ОЗАГЛАВИМ ЭТИ АБЗАЦЫ, ТО ПОЛУЧИТСЯ </a:t>
            </a:r>
            <a:r>
              <a:rPr lang="ru-RU" sz="3200" b="1" dirty="0" smtClean="0"/>
              <a:t>ПЛАН ТЕКСТА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57892"/>
            <a:ext cx="6400800" cy="35719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dirty="0" smtClean="0"/>
              <a:t>СЖАТИЕ ТЕКСТА ПРЕДПОЛАГАЕТ ИСПОЛЬЗОВАНИЕ ОСНОВНЫХ ПРИЕМОВ: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 </a:t>
            </a:r>
            <a:r>
              <a:rPr lang="ru-RU" sz="2800" b="1" dirty="0" smtClean="0"/>
              <a:t>ИСКЛЮЧЕНИЕ</a:t>
            </a:r>
            <a:r>
              <a:rPr lang="ru-RU" sz="2800" dirty="0" smtClean="0"/>
              <a:t> ВТОРОСТЕПЕННОЙ ИНФОРМАЦИИ, ПОДРОБНОСТЕЙ, ДЕТАЛЕЙ.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 </a:t>
            </a:r>
            <a:r>
              <a:rPr lang="ru-RU" sz="2800" b="1" dirty="0" smtClean="0"/>
              <a:t>ОБОБЩЕНИЕ</a:t>
            </a:r>
            <a:r>
              <a:rPr lang="ru-RU" sz="2800" dirty="0" smtClean="0"/>
              <a:t> ЕДИНИЧНЫХ ЯВЛЕНИЙ И ФАКТОВ.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 </a:t>
            </a:r>
            <a:r>
              <a:rPr lang="ru-RU" sz="2800" b="1" dirty="0" smtClean="0"/>
              <a:t>УПРОЩЕНИЕ</a:t>
            </a:r>
            <a:r>
              <a:rPr lang="ru-RU" sz="2800" dirty="0" smtClean="0"/>
              <a:t> СИНТАКСИЧЕСКИХ СТРУКТУР.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6400800" cy="42862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Работа с текстом.</a:t>
            </a:r>
            <a:br>
              <a:rPr lang="ru-RU" sz="6000" dirty="0" smtClean="0"/>
            </a:br>
            <a:r>
              <a:rPr lang="ru-RU" sz="6000" dirty="0" smtClean="0"/>
              <a:t>Определение приемов сжатия текста.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566726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800" dirty="0" smtClean="0"/>
              <a:t>Е</a:t>
            </a:r>
            <a:r>
              <a:rPr lang="ru-RU" sz="2200" dirty="0" smtClean="0"/>
              <a:t>СЛИ </a:t>
            </a:r>
            <a:r>
              <a:rPr lang="ru-RU" sz="2200" dirty="0" smtClean="0"/>
              <a:t>ЗНАЕШЬ И ПОНИМАЕШЬ ОСОБЕННОСТИ И СВОЙСТВА РАСТЕНИЙ, ПОВАДКИ И ХАРАКТЕР ЖИВОТНЫХ И ПРИХОДИШЬ В ЛЕС, РОЩУ, ПАРК С ДОБРЫМ СЕРДЦЕМ И ПОМЫСЛАМИ, ПРИРОДА ПОМОЖЕТ И ПОДСКАЖЕТ, КАК РЕШИТЬ МНОГИЕ ПРОБЛЕМЫ, А ПОРОЙ И СПАСТИСЬ ОТ БЕДЫ.</a:t>
            </a:r>
            <a:br>
              <a:rPr lang="ru-RU" sz="2200" dirty="0" smtClean="0"/>
            </a:br>
            <a:r>
              <a:rPr lang="ru-RU" sz="2800" dirty="0" smtClean="0"/>
              <a:t>У</a:t>
            </a:r>
            <a:r>
              <a:rPr lang="ru-RU" sz="2200" dirty="0" smtClean="0"/>
              <a:t> ЧЕЛОВЕКА С ПРИРОДОЙ СУЩЕСТВУЕТ КАКАЯ-ТО ЗАГАДОЧНАЯ СВЯЗЬ, КОТОРУЮ МОЖНО ПОПЫТАТЬСЯ ОБЪЯСНИТЬ ЛИШЬ ОТЧАСТИ. ПРИРОДА КАК БЫ ПРИПОДНИМАЕТ НАС НАД СУЕТЛИВОСТЬЮ БУДНЕЙ, НАСТРАИВАЕТ НА НАБЛЮДАТЕЛЬНОСТЬ И ТВОРЧЕСТВО. </a:t>
            </a:r>
            <a:r>
              <a:rPr lang="ru-RU" sz="2800" dirty="0" smtClean="0"/>
              <a:t>П</a:t>
            </a:r>
            <a:r>
              <a:rPr lang="ru-RU" sz="2200" dirty="0" smtClean="0"/>
              <a:t>РИРОДА УЧИТ ПОНИМАТЬ ПРЕКРАСНОЕ, А ПРЕКРАСНОЕ, КАК ИЗВЕСТНО ПРОБУЖДАЕТ ДОБРОЕ. </a:t>
            </a:r>
            <a:r>
              <a:rPr lang="ru-RU" sz="2800" dirty="0" smtClean="0"/>
              <a:t>А</a:t>
            </a:r>
            <a:r>
              <a:rPr lang="ru-RU" sz="2200" dirty="0" smtClean="0"/>
              <a:t> КОГДА У ЧЕЛОВЕКА ДОБРЫЕ НАМЕРЕНИЯ, ОН ЧАЩЕ ПРИНИМАЕТ ВЕРНЫЕ РЕШЕНИЯ В СЛОЖНЫХ ЖИЗНЕННЫХ СИТУАЦИЯХ.</a:t>
            </a:r>
            <a:br>
              <a:rPr lang="ru-RU" sz="2200" dirty="0" smtClean="0"/>
            </a:br>
            <a:r>
              <a:rPr lang="ru-RU" sz="2200" i="1" dirty="0" smtClean="0"/>
              <a:t>                                                                                           (</a:t>
            </a:r>
            <a:r>
              <a:rPr lang="ru-RU" sz="2200" i="1" dirty="0" smtClean="0"/>
              <a:t>По В. Бурлаку)</a:t>
            </a:r>
            <a:endParaRPr lang="ru-RU" sz="2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6400800" cy="35719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255</Words>
  <Application>Microsoft Office PowerPoint</Application>
  <PresentationFormat>Экран (4:3)</PresentationFormat>
  <Paragraphs>26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СЖАТОЕ ИЗЛОЖЕНИЕ</vt:lpstr>
      <vt:lpstr>СЖАТОЕ ИЗЛОЖЕНИЕ – ЭТО ОБРАБОТКА ИНФОРМАЦИИ ТЕКСТА И ВОСПРОИЗВЕДЕНИЕ ОСНОВНОГО СОДЕРЖАНИЯ ЕГО ПРИ СОХРАНЕНИИ СТРУКТУРЫ, ЛОГИКИ, СТИЛЯ, ТИПА РЕЧИ ИСХОДНОГО ТЕКСТА.</vt:lpstr>
      <vt:lpstr> ТЕМА ТЕКСТА – ЭТО О ЧЕМ ГОВОРИТСЯ В ТЕКСТЕ; ТО, ЧТО В НЕМ ИЗОБРАЖЕНО.  ПРОБЛЕМА ТЕКСТА – ЭТО ГЛАВНЫЙ ВОПРОС, КОТОРЫЙ СТАВИТСЯ В ТЕКСТЕ.  ИДЕЯ ИЛИ ГЛАВНАЯ МЫСЛЬ – ОТВЕТ НА ПОСТАВЛЕННЫЙ ВОПРОС.</vt:lpstr>
      <vt:lpstr>НАУЧИТЬСЯ ПИСАТЬ СЖАТОЕ ИЗЛОЖЕНИЕ</vt:lpstr>
      <vt:lpstr>НАУЧИТЬСЯ ОСНОВНЫМ ПРИЕМАМ СЖАТИЯ ТЕКСТА</vt:lpstr>
      <vt:lpstr>ТЕКСТ МОЖНО РАЗДЕЛИТЬ НА ОСНОВНЫЕ ЧАСТИ. ИХ НАЗЫВАЮТ МИКРОТЕМАМИ. МИКРОТЕМА РАСКРЫВАЕТСЯ В ОДНОМ ИЛИ НЕСКОЛЬКИХ ПРЕДЛОЖЕНИЯХ. ЧАСТЬ ТЕКСТА, КОТОРАЯ РАСКРЫВАЕТ ОДНУ МИКРОТЕМУ, НА ПИСЬМЕ ОБОЗНАЧАЕТСЯ АБЗАЦЕМ И ВЫДЕЛЯЕТСЯ КРАСНОЙ СТРОКОЙ. ЕСЛИ МЫ ОЗАГЛАВИМ ЭТИ АБЗАЦЫ, ТО ПОЛУЧИТСЯ ПЛАН ТЕКСТА.</vt:lpstr>
      <vt:lpstr>СЖАТИЕ ТЕКСТА ПРЕДПОЛАГАЕТ ИСПОЛЬЗОВАНИЕ ОСНОВНЫХ ПРИЕМОВ:  1. ИСКЛЮЧЕНИЕ ВТОРОСТЕПЕННОЙ ИНФОРМАЦИИ, ПОДРОБНОСТЕЙ, ДЕТАЛЕЙ.  2. ОБОБЩЕНИЕ ЕДИНИЧНЫХ ЯВЛЕНИЙ И ФАКТОВ.  3. УПРОЩЕНИЕ СИНТАКСИЧЕСКИХ СТРУКТУР.</vt:lpstr>
      <vt:lpstr>Работа с текстом. Определение приемов сжатия текста.</vt:lpstr>
      <vt:lpstr> ЕСЛИ ЗНАЕШЬ И ПОНИМАЕШЬ ОСОБЕННОСТИ И СВОЙСТВА РАСТЕНИЙ, ПОВАДКИ И ХАРАКТЕР ЖИВОТНЫХ И ПРИХОДИШЬ В ЛЕС, РОЩУ, ПАРК С ДОБРЫМ СЕРДЦЕМ И ПОМЫСЛАМИ, ПРИРОДА ПОМОЖЕТ И ПОДСКАЖЕТ, КАК РЕШИТЬ МНОГИЕ ПРОБЛЕМЫ, А ПОРОЙ И СПАСТИСЬ ОТ БЕДЫ. У ЧЕЛОВЕКА С ПРИРОДОЙ СУЩЕСТВУЕТ КАКАЯ-ТО ЗАГАДОЧНАЯ СВЯЗЬ, КОТОРУЮ МОЖНО ПОПЫТАТЬСЯ ОБЪЯСНИТЬ ЛИШЬ ОТЧАСТИ. ПРИРОДА КАК БЫ ПРИПОДНИМАЕТ НАС НАД СУЕТЛИВОСТЬЮ БУДНЕЙ, НАСТРАИВАЕТ НА НАБЛЮДАТЕЛЬНОСТЬ И ТВОРЧЕСТВО. ПРИРОДА УЧИТ ПОНИМАТЬ ПРЕКРАСНОЕ, А ПРЕКРАСНОЕ, КАК ИЗВЕСТНО ПРОБУЖДАЕТ ДОБРОЕ. А КОГДА У ЧЕЛОВЕКА ДОБРЫЕ НАМЕРЕНИЯ, ОН ЧАЩЕ ПРИНИМАЕТ ВЕРНЫЕ РЕШЕНИЯ В СЛОЖНЫХ ЖИЗНЕННЫХ СИТУАЦИЯХ.                                                                                            (По В. Бурлаку)</vt:lpstr>
      <vt:lpstr>                             ЗАДАНИЯ  1. ОПРЕДЕЛИТЕ ТИП РЕЧИ. 2. ОПРЕДЕЛИТЕ СТИЛЬ. 3. ОБЪЯСНИТЕ ЧЛЕНЕНИЕ ТЕКСТА НА ДВА АБЗАЦА. 4. КАКУЮ ПРОБЛЕМУ РЕШАЕТ В ТЕКСТЕ АВТОР? 5. КАКОВА ОСНОВНАЯ ИДЕЯ ТЕКСТА.</vt:lpstr>
      <vt:lpstr>                 СЖАТИЕ ТЕКСТА  ЕСЛИ ЗНАЕШЬ И ПОНИМАЕШЬ ОСОБЕННОСТИ И СВОЙСТВА РАСТЕНИЙ, ПОВАДКИ, ХАРАКТЕР ЖИВОТНЫХ И ПРИХОДИШЬ В ЛЕС, РОЩУ, ПАРК С ДОБРЫМ СЕРДЦЕМ И ПОМЫСЛАМИ, ПРИРОДА ПОМОЖЕТ И ПОДСКАЖЕТ, КАК РЕШИТЬ МНОГИЕ ПРОБЛЕМЫ, А ПОРОЙ СПАСТИСЬ ОТ БЕДЫ. </vt:lpstr>
      <vt:lpstr>ЕСЛИ ЗНАЕШЬ И ПОНИМАЕШЬ ОСОБЕННОСТИ И СВОЙСТВА РАСТЕНИЙ, ПОВАДКИ, ХАРАКТЕР ЖИВОТНЫХ И ПРИХОДИШЬ В ЛЕС, РОЩУ, ПАРК С ДОБРЫМ СЕРДЦЕМ И ПОМЫСЛАМИ, ПРИРОДА ПОМОЖЕТ И ПОДСКАЖЕТ, КАК РЕШИТЬ МНОГИЕ ПРОБЛЕМЫ, А ПОРОЙ СПАСТИСЬ ОТ БЕДЫ.</vt:lpstr>
      <vt:lpstr>У ЧЕЛОВЕКА С ПРИРОДОЙ СУЩЕСТВУЕТ КАКАЯ-ТО ЗАГАДОЧНАЯ СВЯЗЬ.</vt:lpstr>
      <vt:lpstr>ПРИРОДА КАК БЫ ПРИПОДНИМАЕТ НАС НАД СУЕТЛИВОСТЬЮ БУДНЕЙ, НАСТРАИВАЕТ НА НАБЛЮДАТЕЛЬНОСТЬ И ТВОРЧЕСТВО.</vt:lpstr>
      <vt:lpstr>ПРИРОДА КАК БЫ ПРИПОДНИМАЕТ НАС НАД СУЕТЛИВОСТЬЮ БУДНЕЙ, НАСТРАИВАЕТ НА НАБЛЮДАТЕЛЬНОСТЬ И ТВОРЧЕСТВО.</vt:lpstr>
      <vt:lpstr>ПРИРОДА УЧИТ ПОНИМАТЬ ПРЕКРАСНОЕ, А ПРЕКРАСНОЕ, КАК ИЗВЕСТНО, ПРОБУЖДАЕТ ДОБРО. А КОГДА У ЧЕЛОВЕКА ДОБРЫЕ НАМЕРЕНИЯ, ОН ЧАЩЕ ПРИНИМАЕТ ВЕРНЫЕ РЕШЕНИЯ В СЛОЖНЫХ ЖИЗНЕННЫХ СИТУАЦИЯХ.</vt:lpstr>
      <vt:lpstr>ПРИРОДА УЧИТ ПОНИМАТЬ ПРЕКРАСНОЕ, А ПРЕКРАСНОЕ, КАК ИЗВЕСТНО, ПРОБУЖДАЕТ ДОБРО. А КОГДА У ЧЕЛОВЕКА ДОБРЫЕ НАМЕРЕНИЯ, ОН ЧАЩЕ ПРИНИМАЕТ ВЕРНЫЕ РЕШЕНИЯ В СЛОЖНЫХ ЖИЗНЕННЫХ СИТУАЦИЯХ.</vt:lpstr>
      <vt:lpstr>СЖАТОЕ ИЗЛОЖЕНИЕ </vt:lpstr>
      <vt:lpstr>1. НАУЧИТЬСЯ ОПРЕДЕЛЯТЬ МИКРОТЕМЫ. 2. ФОРМУЛИРОВАТЬ МИКРОТЕМУ КАЖДОГО АБЗАЦА. 3. ПОВТОРИТЬ ПРИЕМЫ СЖАТИЯ ТЕКСТА.</vt:lpstr>
      <vt:lpstr>                                                                         ТЕКСТ  ВИТАМИНЫ- ЭТО БОЛЬШАЯ ГРУППА СЛОЖНЫХ ОРГАНИЧЕСКИХ СОЕДИНЕНИЙ САМОЙ РАЗЛИЧНОЙ ХИМИЧЕСКОЙ ПРИРОДЫ. ВИТАМИНЫ В НЕБОЛЬШИХ КОЛИЧЕСТВАХ КРАЙНЕ НЕОБХОДИМЫ ДЛЯ ОБМЕНА ВЕЩЕСТВ КАЖДОГО ОРГАНИЗМА. ДРУГИМИ СЛОВАМИ, ОНИ ОБЕСПЕЧИВАЮТ САМО СУЩЕСТВОВАНИЕ ОРГАНИЗМА, НЕДАРОМ ИХ НАЗВАЛИ ВИТАМИНАМИ-ОТ ЛАТИНСКОГО СЛОВА «ВИТА» – «ЖИЗНЬ». ПРИ НЕДОСТАТКЕ ВИТАМИНОВ (АВИТАМИНОЗЕ) У ЧЕЛОВЕКА И ЖИВОТНОГО РАЗВИВАЕТСЯ РЯД ТЯЖЕЛЫХ ЗАБОЛЕВАНИЙ, КОТОРЫЕ МОГУТ ПРИВЕСТИ К ГИБЕЛИ. НЕДОСТАТОК ВИТАМИНА С, НАПРИМЕР, ВЕДЕТ К ЗАБОЛЕВАНИЮ ЦИНГОЙ, НЕХВАТКА ВИТАМИНА Р- К ПОРАЖЕНИЮ КОЖИ И СЛИЗИСТЫХ. ОСНОВОПОЛОЖНИКОМ УЧЕНИЯ О ВИТАМИНАХ СТАЛ РУССКИЙ УЧЕНЫЙ Н.И. ЛУНИН, КОТОРЫЙ ОТКРЫЛ ИХ В 1880 ГОДУ. </vt:lpstr>
      <vt:lpstr>                                            Задания  1. Какова тема текста. 2. Какова главная мысль. 3. Определите тип речи. 4. Сколько смысловых частей в тексте? 5. Какова задача автора? 6. Определите стиль речи.</vt:lpstr>
      <vt:lpstr> Микротема – это частная, небольшая тема, связанная с общей, основной темой текста. Совокупность микротем составляет тему текста. Абзац – часть текста, выделяемая красной строкой, характеризующаяся относительной самостоятельностью, единством содержания и законченностью. В абзаце выражается одна из микротем. В письменном тексте столько абзацев, сколько микротем. Абзац, или красная строка, является и особым знаком препинания.</vt:lpstr>
      <vt:lpstr>                 Микротемы  1. Витамины – это большая группа органических соединений. 2. Недостаток витаминов может привести к гибели. 3. Основоположником учения о витаминах стал русский ученый Н.И. Лунин.</vt:lpstr>
      <vt:lpstr>                                        СЖАТИЕ ТЕКСТА     Витамины – это большая группа сложных органических соединений самой различной химической природы. Витамины в небольших количествах крайне необходимы для обмена веществ каждого организма. Другими словами, они обеспечивают само существование организма, недаром их назвали витаминами – от латинского слова «вита» – «жизнь».    При недостатке витаминов (авитаминозе) у человека и животного развивается ряд тяжелых заболеваний, которые могут привести к гибели. Недостаток витамина С, например, ведет к заболеванию цингой, нехватка витамина Р – к поражению кожи и слизистых.    Основоположником учения о витаминах стал русский ученый Н. И. Лунин, который открыл их в 1880 году.                       (Энциклопедический словарь юного натуралиста).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СЖАТОЕ ИЗЛОЖЕНИЕ</dc:title>
  <dc:creator>Лисова Марина</dc:creator>
  <cp:lastModifiedBy>Лисова Марина</cp:lastModifiedBy>
  <cp:revision>79</cp:revision>
  <dcterms:created xsi:type="dcterms:W3CDTF">2009-11-14T09:59:32Z</dcterms:created>
  <dcterms:modified xsi:type="dcterms:W3CDTF">2009-11-14T21:14:14Z</dcterms:modified>
</cp:coreProperties>
</file>