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43DB-B653-4076-B17E-CD457C0568A3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432-1683-4F9F-9E0C-FDEFA63B70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3645024"/>
            <a:ext cx="532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Кырлар буш кала,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Яңгырлар ява.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Җирләр дымлана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 кайчак була?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15616" y="764704"/>
            <a:ext cx="66967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Яфрак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саргайды</a:t>
            </a:r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Үләннәр шиңде, 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Ашыкмый гына,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Алтын көз килде.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Сау бул яшел җәй,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Хушыгыз кошлар!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Уңышлы юллар</a:t>
            </a:r>
          </a:p>
          <a:p>
            <a:r>
              <a:rPr lang="tt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Телибез, дуслар!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7245424"/>
          </a:xfrm>
        </p:spPr>
      </p:pic>
      <p:sp>
        <p:nvSpPr>
          <p:cNvPr id="6" name="TextBox 5"/>
          <p:cNvSpPr txBox="1"/>
          <p:nvPr/>
        </p:nvSpPr>
        <p:spPr>
          <a:xfrm>
            <a:off x="1187624" y="332656"/>
            <a:ext cx="66247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t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Җирдә сары яфрак – </a:t>
            </a:r>
          </a:p>
          <a:p>
            <a:pPr algn="just"/>
            <a:endParaRPr lang="tt-RU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tt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Көз килүнең билгесе.</a:t>
            </a:r>
          </a:p>
          <a:p>
            <a:pPr algn="just"/>
            <a:endParaRPr lang="tt-RU" sz="40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tt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Сары яфрак  көз чибәрнең,</a:t>
            </a:r>
          </a:p>
          <a:p>
            <a:pPr algn="just"/>
            <a:r>
              <a:rPr lang="tt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tt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Төшеп  калган көзгесе.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3</cp:revision>
  <dcterms:created xsi:type="dcterms:W3CDTF">2012-11-14T06:58:45Z</dcterms:created>
  <dcterms:modified xsi:type="dcterms:W3CDTF">2012-11-14T07:26:00Z</dcterms:modified>
</cp:coreProperties>
</file>