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1" r:id="rId4"/>
    <p:sldId id="284" r:id="rId5"/>
    <p:sldId id="285" r:id="rId6"/>
    <p:sldId id="286" r:id="rId7"/>
    <p:sldId id="263" r:id="rId8"/>
    <p:sldId id="258" r:id="rId9"/>
    <p:sldId id="261" r:id="rId10"/>
    <p:sldId id="264" r:id="rId11"/>
    <p:sldId id="265" r:id="rId12"/>
    <p:sldId id="266" r:id="rId13"/>
    <p:sldId id="268" r:id="rId14"/>
    <p:sldId id="281" r:id="rId15"/>
    <p:sldId id="273" r:id="rId16"/>
    <p:sldId id="270" r:id="rId17"/>
    <p:sldId id="282" r:id="rId18"/>
    <p:sldId id="274" r:id="rId19"/>
    <p:sldId id="269" r:id="rId20"/>
    <p:sldId id="275" r:id="rId21"/>
    <p:sldId id="277" r:id="rId22"/>
    <p:sldId id="279" r:id="rId23"/>
    <p:sldId id="283" r:id="rId24"/>
    <p:sldId id="278"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859" y="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20.11.2012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ru-RU" sz="2400" i="1" dirty="0" smtClean="0">
                <a:solidFill>
                  <a:schemeClr val="tx1"/>
                </a:solidFill>
              </a:rPr>
              <a:t>время</a:t>
            </a:r>
            <a:r>
              <a:rPr lang="ru-RU" sz="2000" dirty="0" smtClean="0"/>
              <a:t> </a:t>
            </a:r>
            <a:r>
              <a:rPr lang="ru-RU" sz="2400" i="1" dirty="0" smtClean="0">
                <a:solidFill>
                  <a:schemeClr val="tx1"/>
                </a:solidFill>
              </a:rPr>
              <a:t>выбирать</a:t>
            </a:r>
            <a:r>
              <a:rPr lang="ru-RU" sz="2000" dirty="0" smtClean="0"/>
              <a:t> </a:t>
            </a:r>
            <a:r>
              <a:rPr lang="ru-RU" sz="2400" i="1" dirty="0" smtClean="0">
                <a:solidFill>
                  <a:schemeClr val="tx1"/>
                </a:solidFill>
              </a:rPr>
              <a:t>профессию</a:t>
            </a:r>
            <a:r>
              <a:rPr lang="ru-RU" sz="2000" dirty="0" smtClean="0"/>
              <a:t/>
            </a:r>
            <a:br>
              <a:rPr lang="ru-RU" sz="2000" dirty="0" smtClean="0"/>
            </a:br>
            <a:r>
              <a:rPr lang="ru-RU" sz="2000" dirty="0" smtClean="0"/>
              <a:t/>
            </a:r>
            <a:br>
              <a:rPr lang="ru-RU" sz="2000" dirty="0" smtClean="0"/>
            </a:br>
            <a:endParaRPr lang="ru-RU" sz="2000" dirty="0"/>
          </a:p>
        </p:txBody>
      </p:sp>
      <p:sp>
        <p:nvSpPr>
          <p:cNvPr id="3" name="Подзаголовок 2"/>
          <p:cNvSpPr>
            <a:spLocks noGrp="1"/>
          </p:cNvSpPr>
          <p:nvPr>
            <p:ph type="subTitle" idx="1"/>
          </p:nvPr>
        </p:nvSpPr>
        <p:spPr/>
        <p:txBody>
          <a:bodyPr/>
          <a:lstStyle/>
          <a:p>
            <a:endParaRPr lang="tt-RU" dirty="0" smtClean="0"/>
          </a:p>
          <a:p>
            <a:endParaRPr lang="tt-RU" dirty="0" smtClean="0"/>
          </a:p>
          <a:p>
            <a:endParaRPr lang="ru-RU"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chor="ctr">
            <a:normAutofit/>
          </a:bodyPr>
          <a:lstStyle/>
          <a:p>
            <a:r>
              <a:rPr lang="tt-RU" sz="2400" dirty="0" smtClean="0"/>
              <a:t>                    Иң кирәкле һөнәр  -  фел</a:t>
            </a:r>
            <a:r>
              <a:rPr lang="ru-RU" sz="2400" dirty="0" err="1" smtClean="0"/>
              <a:t>ь</a:t>
            </a:r>
            <a:r>
              <a:rPr lang="tt-RU" sz="2400" dirty="0" smtClean="0"/>
              <a:t>дшер</a:t>
            </a:r>
            <a:endParaRPr lang="ru-RU" sz="24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t-RU" dirty="0" smtClean="0"/>
              <a:t> </a:t>
            </a:r>
            <a:r>
              <a:rPr lang="tt-RU" dirty="0" smtClean="0"/>
              <a:t>         </a:t>
            </a:r>
            <a:r>
              <a:rPr lang="tt-RU" sz="2700" i="1" dirty="0" smtClean="0"/>
              <a:t>Авылда </a:t>
            </a:r>
            <a:r>
              <a:rPr lang="tt-RU" sz="2700" i="1" dirty="0" smtClean="0"/>
              <a:t>иң кирәкле һөнәр – фел</a:t>
            </a:r>
            <a:r>
              <a:rPr lang="ru-RU" sz="2700" i="1" dirty="0" err="1" smtClean="0"/>
              <a:t>ь</a:t>
            </a:r>
            <a:r>
              <a:rPr lang="tt-RU" sz="2700" i="1" dirty="0" smtClean="0"/>
              <a:t>дшер.</a:t>
            </a:r>
            <a:endParaRPr lang="ru-RU" sz="2700" dirty="0"/>
          </a:p>
        </p:txBody>
      </p:sp>
      <p:pic>
        <p:nvPicPr>
          <p:cNvPr id="4" name="Содержимое 3" descr="14722.jpg"/>
          <p:cNvPicPr>
            <a:picLocks noGrp="1" noChangeAspect="1"/>
          </p:cNvPicPr>
          <p:nvPr>
            <p:ph idx="1"/>
          </p:nvPr>
        </p:nvPicPr>
        <p:blipFill>
          <a:blip r:embed="rId2" cstate="print"/>
          <a:stretch>
            <a:fillRect/>
          </a:stretch>
        </p:blipFill>
        <p:spPr>
          <a:xfrm>
            <a:off x="1835696" y="2420888"/>
            <a:ext cx="5256584" cy="3384376"/>
          </a:xfrm>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chor="ctr">
            <a:normAutofit/>
          </a:bodyPr>
          <a:lstStyle/>
          <a:p>
            <a:r>
              <a:rPr lang="ru-RU" sz="2400" i="1" dirty="0" smtClean="0"/>
              <a:t>                         </a:t>
            </a:r>
            <a:r>
              <a:rPr lang="ru-RU" sz="2400" i="1" dirty="0" err="1" smtClean="0"/>
              <a:t>Әлмәттә иң кирәкле һөнәр </a:t>
            </a:r>
            <a:r>
              <a:rPr lang="ru-RU" sz="2400" i="1" dirty="0" smtClean="0"/>
              <a:t>- </a:t>
            </a:r>
            <a:endParaRPr lang="ru-RU" sz="2400" i="1"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chor="ctr">
            <a:normAutofit/>
          </a:bodyPr>
          <a:lstStyle/>
          <a:p>
            <a:r>
              <a:rPr lang="ru-RU" sz="2400" dirty="0" smtClean="0"/>
              <a:t>      </a:t>
            </a:r>
            <a:r>
              <a:rPr lang="ru-RU" sz="2400" i="1" dirty="0" err="1" smtClean="0"/>
              <a:t>Әлмәттә иң кирәкле һөнәр </a:t>
            </a:r>
            <a:r>
              <a:rPr lang="ru-RU" sz="2400" i="1" dirty="0" smtClean="0"/>
              <a:t>– машина </a:t>
            </a:r>
            <a:r>
              <a:rPr lang="ru-RU" sz="2400" i="1" dirty="0" err="1" smtClean="0"/>
              <a:t>йөртүче</a:t>
            </a:r>
            <a:r>
              <a:rPr lang="ru-RU" sz="2400" i="1" dirty="0" smtClean="0"/>
              <a:t>.</a:t>
            </a:r>
            <a:endParaRPr lang="ru-RU" sz="2400" i="1"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risunok2.jpg"/>
          <p:cNvPicPr>
            <a:picLocks noGrp="1" noChangeAspect="1"/>
          </p:cNvPicPr>
          <p:nvPr>
            <p:ph idx="1"/>
          </p:nvPr>
        </p:nvPicPr>
        <p:blipFill>
          <a:blip r:embed="rId2" cstate="print"/>
          <a:stretch>
            <a:fillRect/>
          </a:stretch>
        </p:blipFill>
        <p:spPr>
          <a:xfrm>
            <a:off x="1979712" y="2132856"/>
            <a:ext cx="5184576" cy="3545409"/>
          </a:xfrm>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chor="ctr">
            <a:normAutofit/>
          </a:bodyPr>
          <a:lstStyle/>
          <a:p>
            <a:r>
              <a:rPr lang="tt-RU" sz="2400" dirty="0" smtClean="0"/>
              <a:t>                                Машина йөртүче</a:t>
            </a:r>
          </a:p>
          <a:p>
            <a:pPr algn="just"/>
            <a:r>
              <a:rPr lang="tt-RU" sz="2400" i="1" dirty="0" smtClean="0"/>
              <a:t>          Машина йөртүче – бик кирәкле һөнәр. Машина йөртүчегә физика, химия, математика, география фәннәрен белергә кирәк. Машина йөртүче юл йөрү кагыйдәләрен бик яхшы белергә тиеш. Ул кешеләр яки товар йөртә, бу бик җаваплы эш. Ул бик иг</a:t>
            </a:r>
            <a:r>
              <a:rPr lang="ru-RU" sz="2400" i="1" dirty="0" err="1" smtClean="0"/>
              <a:t>ъ</a:t>
            </a:r>
            <a:r>
              <a:rPr lang="tt-RU" sz="2400" i="1" dirty="0" smtClean="0"/>
              <a:t>тибарлы булырга тиеш. Әлмәттә машина йөртүчеләр җитми, чөнки акча аз бирәләр, ә эш авыр.</a:t>
            </a:r>
            <a:endParaRPr lang="ru-RU" sz="2400" i="1"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chor="ctr">
            <a:normAutofit/>
          </a:bodyPr>
          <a:lstStyle/>
          <a:p>
            <a:r>
              <a:rPr lang="ru-RU" sz="2400" dirty="0" smtClean="0"/>
              <a:t>                      </a:t>
            </a:r>
            <a:r>
              <a:rPr lang="ru-RU" sz="2400" i="1" dirty="0" err="1" smtClean="0"/>
              <a:t>Әлмәттә иң кирәкле һөнәр </a:t>
            </a:r>
            <a:r>
              <a:rPr lang="ru-RU" sz="2400" i="1" dirty="0" smtClean="0"/>
              <a:t>–</a:t>
            </a:r>
          </a:p>
          <a:p>
            <a:r>
              <a:rPr lang="ru-RU" sz="2400" i="1" dirty="0" smtClean="0"/>
              <a:t>                      машина </a:t>
            </a:r>
            <a:r>
              <a:rPr lang="ru-RU" sz="2400" i="1" dirty="0" err="1" smtClean="0"/>
              <a:t>йөртүче  һәм сатучы</a:t>
            </a:r>
            <a:r>
              <a:rPr lang="ru-RU" sz="2400" i="1" dirty="0" smtClean="0"/>
              <a:t>.</a:t>
            </a:r>
            <a:endParaRPr lang="ru-RU" sz="2400" i="1"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Содержимое 5" descr="SDC12210.JPG"/>
          <p:cNvPicPr>
            <a:picLocks noGrp="1" noChangeAspect="1"/>
          </p:cNvPicPr>
          <p:nvPr>
            <p:ph idx="1"/>
          </p:nvPr>
        </p:nvPicPr>
        <p:blipFill>
          <a:blip r:embed="rId2" cstate="print"/>
          <a:stretch>
            <a:fillRect/>
          </a:stretch>
        </p:blipFill>
        <p:spPr>
          <a:xfrm>
            <a:off x="1835696" y="2060847"/>
            <a:ext cx="5472608" cy="4104457"/>
          </a:xfrm>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chor="ctr"/>
          <a:lstStyle/>
          <a:p>
            <a:pPr algn="just"/>
            <a:r>
              <a:rPr lang="tt-RU" sz="2400" dirty="0" smtClean="0"/>
              <a:t>                                         Сатучы.</a:t>
            </a:r>
          </a:p>
          <a:p>
            <a:pPr algn="just"/>
            <a:r>
              <a:rPr lang="tt-RU" sz="2400" i="1" dirty="0" smtClean="0"/>
              <a:t>Сатучы– бик кирәкле һөнәр. Сатучы булып эшләр өчен кешеләр белән аралаша белергә кирәк. Матур итеп сөйләшергә, товар турында белергә кирәк. Сатучы товар сата. Бу бик җаваплы эш. Әлмәттә сатучылар җитми, чөнки бик күп яңа кибетләр ачыла, ә сатучының эше авыр. Ул иртәдән кичкә кадәр эшли, ә эш өчен акчаны күп бирмиләр. </a:t>
            </a:r>
            <a:endParaRPr lang="ru-RU" sz="2400" i="1" dirty="0" smtClean="0"/>
          </a:p>
          <a:p>
            <a:endParaRPr lang="ru-RU" i="1"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chor="ctr"/>
          <a:lstStyle/>
          <a:p>
            <a:pPr algn="just"/>
            <a:r>
              <a:rPr lang="tt-RU" sz="2400" dirty="0" smtClean="0"/>
              <a:t>                         Следователь – тикшерүче</a:t>
            </a:r>
          </a:p>
          <a:p>
            <a:pPr algn="just"/>
            <a:r>
              <a:rPr lang="tt-RU" sz="2400" i="1" dirty="0" smtClean="0"/>
              <a:t>Тикшерүче – югары белемле кеше, бик күп  фәннәр белә. Аңа психология фәнен яхшы белергә кирәк, чөнки ул кешеләр белән эшли. Тикшерүче  - кызыклы һөнәр, җаваплы һәм авыр эш.  Аның кәгаз</a:t>
            </a:r>
            <a:r>
              <a:rPr lang="ru-RU" sz="2400" i="1" dirty="0" err="1" smtClean="0"/>
              <a:t>ь</a:t>
            </a:r>
            <a:r>
              <a:rPr lang="ru-RU" sz="2400" i="1" dirty="0" smtClean="0"/>
              <a:t> </a:t>
            </a:r>
            <a:r>
              <a:rPr lang="tt-RU" sz="2400" i="1" dirty="0" smtClean="0"/>
              <a:t>эше  дә бик күп. Ул суд өчен документлар әзерли, фактлар җыя. Тикшерүче </a:t>
            </a:r>
            <a:r>
              <a:rPr lang="tt-RU" sz="2400" i="1" dirty="0" smtClean="0"/>
              <a:t>– бик </a:t>
            </a:r>
            <a:r>
              <a:rPr lang="tt-RU" sz="2400" i="1" dirty="0" smtClean="0"/>
              <a:t>кирәкле һөнәр</a:t>
            </a:r>
            <a:r>
              <a:rPr lang="tt-RU" sz="1800" i="1" dirty="0" smtClean="0"/>
              <a:t>.</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pPr lvl="8">
              <a:buNone/>
            </a:pPr>
            <a:r>
              <a:rPr lang="tt-RU" sz="2000" b="1" i="1" dirty="0" smtClean="0"/>
              <a:t>       </a:t>
            </a:r>
            <a:r>
              <a:rPr lang="tt-RU" sz="2400" b="1" i="1" dirty="0" smtClean="0"/>
              <a:t>һөнәр сайлар вакыт</a:t>
            </a:r>
            <a:endParaRPr lang="ru-RU" sz="2400" b="1" i="1"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chor="ctr">
            <a:normAutofit/>
          </a:bodyPr>
          <a:lstStyle/>
          <a:p>
            <a:pPr algn="just"/>
            <a:r>
              <a:rPr lang="tt-RU" sz="2400" dirty="0" smtClean="0"/>
              <a:t>                             - </a:t>
            </a:r>
            <a:r>
              <a:rPr lang="tt-RU" sz="2400" i="1" dirty="0" smtClean="0"/>
              <a:t>Сез кем булып эшлисез?</a:t>
            </a:r>
          </a:p>
          <a:p>
            <a:pPr algn="just"/>
            <a:r>
              <a:rPr lang="tt-RU" sz="2400" i="1" dirty="0" smtClean="0"/>
              <a:t>                                    - Сез кайда эшлисез?</a:t>
            </a:r>
            <a:endParaRPr lang="ru-RU" sz="2400" i="1"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t-RU" sz="2000" dirty="0" smtClean="0"/>
              <a:t>                                               Диалог өчен терәк сүзләр</a:t>
            </a:r>
            <a:endParaRPr lang="ru-RU" sz="2000" dirty="0"/>
          </a:p>
        </p:txBody>
      </p:sp>
      <p:sp>
        <p:nvSpPr>
          <p:cNvPr id="3" name="Содержимое 2"/>
          <p:cNvSpPr>
            <a:spLocks noGrp="1"/>
          </p:cNvSpPr>
          <p:nvPr>
            <p:ph idx="1"/>
          </p:nvPr>
        </p:nvSpPr>
        <p:spPr/>
        <p:txBody>
          <a:bodyPr anchor="ctr"/>
          <a:lstStyle/>
          <a:p>
            <a:r>
              <a:rPr lang="tt-RU" dirty="0" smtClean="0"/>
              <a:t>                       	</a:t>
            </a:r>
            <a:endParaRPr lang="tt-RU" sz="2400" i="1" dirty="0" smtClean="0"/>
          </a:p>
          <a:p>
            <a:r>
              <a:rPr lang="tt-RU" sz="2400" i="1" dirty="0" smtClean="0"/>
              <a:t>                       	</a:t>
            </a:r>
            <a:r>
              <a:rPr lang="tt-RU" sz="2400" i="1" dirty="0" smtClean="0"/>
              <a:t>        </a:t>
            </a:r>
            <a:r>
              <a:rPr lang="tt-RU" sz="2400" i="1" dirty="0" smtClean="0"/>
              <a:t>матур</a:t>
            </a:r>
            <a:endParaRPr lang="tt-RU" sz="2400" i="1" dirty="0" smtClean="0"/>
          </a:p>
          <a:p>
            <a:r>
              <a:rPr lang="tt-RU" sz="2400" i="1" dirty="0" smtClean="0"/>
              <a:t>                       	        ничә ел</a:t>
            </a:r>
          </a:p>
          <a:p>
            <a:r>
              <a:rPr lang="tt-RU" sz="2400" i="1" dirty="0" smtClean="0"/>
              <a:t>                                           ошыймы</a:t>
            </a:r>
          </a:p>
          <a:p>
            <a:r>
              <a:rPr lang="tt-RU" sz="2400" i="1" dirty="0" smtClean="0"/>
              <a:t>                                           сайладыгыз  </a:t>
            </a:r>
            <a:r>
              <a:rPr lang="tt-RU" dirty="0" smtClean="0"/>
              <a:t>		 </a:t>
            </a:r>
            <a:endParaRPr lang="ru-RU"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chor="ctr"/>
          <a:lstStyle/>
          <a:p>
            <a:r>
              <a:rPr lang="tt-RU" i="1" dirty="0" smtClean="0"/>
              <a:t>                    - Сез бүген бик матур!</a:t>
            </a:r>
          </a:p>
          <a:p>
            <a:r>
              <a:rPr lang="tt-RU" i="1" dirty="0" smtClean="0"/>
              <a:t>                    - Сез бу эштә ничә ел эшлисез?</a:t>
            </a:r>
          </a:p>
          <a:p>
            <a:r>
              <a:rPr lang="tt-RU" i="1" dirty="0" smtClean="0"/>
              <a:t>                    - Сезгә эшегез ошыймы?</a:t>
            </a:r>
          </a:p>
          <a:p>
            <a:r>
              <a:rPr lang="tt-RU" i="1" dirty="0" smtClean="0"/>
              <a:t>                    - Ә нәрсә ошый?</a:t>
            </a:r>
          </a:p>
          <a:p>
            <a:r>
              <a:rPr lang="tt-RU" i="1" dirty="0" smtClean="0"/>
              <a:t>                    - Сез ни өчен бу һөнәрне сайладыгыз? </a:t>
            </a:r>
            <a:endParaRPr lang="ru-RU" i="1"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t-RU" sz="2400" dirty="0" smtClean="0"/>
              <a:t>                                                 ӨЙ</a:t>
            </a:r>
            <a:r>
              <a:rPr lang="tt-RU" dirty="0" smtClean="0"/>
              <a:t> </a:t>
            </a:r>
            <a:r>
              <a:rPr lang="tt-RU" sz="2400" dirty="0" smtClean="0"/>
              <a:t>ЭШЕ</a:t>
            </a:r>
            <a:endParaRPr lang="ru-RU" sz="2400" dirty="0"/>
          </a:p>
        </p:txBody>
      </p:sp>
      <p:sp>
        <p:nvSpPr>
          <p:cNvPr id="3" name="Содержимое 2"/>
          <p:cNvSpPr>
            <a:spLocks noGrp="1"/>
          </p:cNvSpPr>
          <p:nvPr>
            <p:ph idx="1"/>
          </p:nvPr>
        </p:nvSpPr>
        <p:spPr/>
        <p:txBody>
          <a:bodyPr anchor="ctr">
            <a:normAutofit/>
          </a:bodyPr>
          <a:lstStyle/>
          <a:p>
            <a:r>
              <a:rPr lang="tt-RU" sz="2400" dirty="0" smtClean="0"/>
              <a:t>                                     34 - нче бит, </a:t>
            </a:r>
            <a:endParaRPr lang="tt-RU" sz="2800" dirty="0" smtClean="0"/>
          </a:p>
          <a:p>
            <a:r>
              <a:rPr lang="tt-RU" sz="2800" dirty="0" smtClean="0"/>
              <a:t>                              12</a:t>
            </a:r>
            <a:r>
              <a:rPr lang="tt-RU" sz="2400" dirty="0" smtClean="0"/>
              <a:t> - нче күнегү.</a:t>
            </a:r>
            <a:endParaRPr lang="ru-RU" sz="2400"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tt-RU" sz="1800" dirty="0" smtClean="0"/>
              <a:t>                                                     </a:t>
            </a:r>
            <a:r>
              <a:rPr lang="tt-RU" sz="2400" dirty="0" smtClean="0"/>
              <a:t>21 ноябр</a:t>
            </a:r>
            <a:r>
              <a:rPr lang="ru-RU" sz="2400" dirty="0" err="1" smtClean="0"/>
              <a:t>ь</a:t>
            </a:r>
            <a:r>
              <a:rPr lang="ru-RU" sz="2400" dirty="0" smtClean="0"/>
              <a:t> – </a:t>
            </a:r>
            <a:r>
              <a:rPr lang="tt-RU" sz="2400" dirty="0" smtClean="0"/>
              <a:t>хисапчылар көне.</a:t>
            </a:r>
            <a:endParaRPr lang="ru-RU" sz="2400" dirty="0"/>
          </a:p>
        </p:txBody>
      </p:sp>
      <p:pic>
        <p:nvPicPr>
          <p:cNvPr id="5" name="Содержимое 4" descr="professiya_buhgaltera.jpg"/>
          <p:cNvPicPr>
            <a:picLocks noGrp="1" noChangeAspect="1"/>
          </p:cNvPicPr>
          <p:nvPr>
            <p:ph idx="1"/>
          </p:nvPr>
        </p:nvPicPr>
        <p:blipFill>
          <a:blip r:embed="rId2" cstate="print"/>
          <a:stretch>
            <a:fillRect/>
          </a:stretch>
        </p:blipFill>
        <p:spPr>
          <a:xfrm>
            <a:off x="1316201" y="1988840"/>
            <a:ext cx="6496159" cy="4271930"/>
          </a:xfr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13.jpg"/>
          <p:cNvPicPr>
            <a:picLocks noGrp="1" noChangeAspect="1"/>
          </p:cNvPicPr>
          <p:nvPr>
            <p:ph idx="1"/>
          </p:nvPr>
        </p:nvPicPr>
        <p:blipFill>
          <a:blip r:embed="rId2" cstate="print"/>
          <a:stretch>
            <a:fillRect/>
          </a:stretch>
        </p:blipFill>
        <p:spPr>
          <a:xfrm>
            <a:off x="1800891" y="1935163"/>
            <a:ext cx="5542218" cy="4389437"/>
          </a:xfrm>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21173.jpg"/>
          <p:cNvPicPr>
            <a:picLocks noGrp="1" noChangeAspect="1"/>
          </p:cNvPicPr>
          <p:nvPr>
            <p:ph idx="1"/>
          </p:nvPr>
        </p:nvPicPr>
        <p:blipFill>
          <a:blip r:embed="rId2" cstate="print"/>
          <a:stretch>
            <a:fillRect/>
          </a:stretch>
        </p:blipFill>
        <p:spPr>
          <a:xfrm>
            <a:off x="2051721" y="2636912"/>
            <a:ext cx="4608512" cy="2991582"/>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_DSR9809.jpg"/>
          <p:cNvPicPr>
            <a:picLocks noGrp="1" noChangeAspect="1"/>
          </p:cNvPicPr>
          <p:nvPr>
            <p:ph idx="1"/>
          </p:nvPr>
        </p:nvPicPr>
        <p:blipFill>
          <a:blip r:embed="rId2" cstate="print"/>
          <a:stretch>
            <a:fillRect/>
          </a:stretch>
        </p:blipFill>
        <p:spPr>
          <a:xfrm>
            <a:off x="1763688" y="2348879"/>
            <a:ext cx="5544616" cy="397338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sg102246.jpg"/>
          <p:cNvPicPr>
            <a:picLocks noGrp="1" noChangeAspect="1"/>
          </p:cNvPicPr>
          <p:nvPr>
            <p:ph idx="1"/>
          </p:nvPr>
        </p:nvPicPr>
        <p:blipFill>
          <a:blip r:embed="rId2" cstate="print"/>
          <a:stretch>
            <a:fillRect/>
          </a:stretch>
        </p:blipFill>
        <p:spPr>
          <a:xfrm>
            <a:off x="2000064" y="1935163"/>
            <a:ext cx="5143871" cy="4389437"/>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t-RU" sz="2400" i="1" dirty="0" smtClean="0"/>
              <a:t>                                   сәркатиб </a:t>
            </a:r>
            <a:r>
              <a:rPr lang="tt-RU" sz="2400" i="1" dirty="0" smtClean="0"/>
              <a:t>- </a:t>
            </a:r>
            <a:r>
              <a:rPr lang="ru-RU" sz="2400" i="1" dirty="0" smtClean="0"/>
              <a:t>секретарь</a:t>
            </a:r>
            <a:endParaRPr lang="ru-RU" sz="2400" dirty="0"/>
          </a:p>
        </p:txBody>
      </p:sp>
      <p:sp>
        <p:nvSpPr>
          <p:cNvPr id="3" name="Содержимое 2"/>
          <p:cNvSpPr>
            <a:spLocks noGrp="1"/>
          </p:cNvSpPr>
          <p:nvPr>
            <p:ph idx="1"/>
          </p:nvPr>
        </p:nvSpPr>
        <p:spPr/>
        <p:txBody>
          <a:bodyPr/>
          <a:lstStyle/>
          <a:p>
            <a:r>
              <a:rPr lang="ru-RU" dirty="0" smtClean="0"/>
              <a:t> 	            	</a:t>
            </a:r>
            <a:endParaRPr lang="ru-RU" sz="2400" i="1" dirty="0"/>
          </a:p>
        </p:txBody>
      </p:sp>
      <p:pic>
        <p:nvPicPr>
          <p:cNvPr id="6" name="Рисунок 5" descr="y_b1d5de14.jpg"/>
          <p:cNvPicPr>
            <a:picLocks noChangeAspect="1"/>
          </p:cNvPicPr>
          <p:nvPr/>
        </p:nvPicPr>
        <p:blipFill>
          <a:blip r:embed="rId2" cstate="print"/>
          <a:stretch>
            <a:fillRect/>
          </a:stretch>
        </p:blipFill>
        <p:spPr>
          <a:xfrm>
            <a:off x="1259632" y="2204864"/>
            <a:ext cx="6108685" cy="4464496"/>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t-RU" dirty="0" smtClean="0"/>
              <a:t>			    </a:t>
            </a:r>
            <a:r>
              <a:rPr lang="tt-RU" sz="2400" dirty="0" smtClean="0">
                <a:solidFill>
                  <a:srgbClr val="FFCCCC"/>
                </a:solidFill>
              </a:rPr>
              <a:t>һөнәрләр</a:t>
            </a:r>
            <a:r>
              <a:rPr lang="tt-RU" dirty="0" smtClean="0">
                <a:solidFill>
                  <a:srgbClr val="FFCCCC"/>
                </a:solidFill>
              </a:rPr>
              <a:t>	</a:t>
            </a:r>
            <a:endParaRPr lang="ru-RU" dirty="0">
              <a:solidFill>
                <a:srgbClr val="FFCCCC"/>
              </a:solidFill>
            </a:endParaRPr>
          </a:p>
        </p:txBody>
      </p:sp>
      <p:sp>
        <p:nvSpPr>
          <p:cNvPr id="7" name="Содержимое 6"/>
          <p:cNvSpPr>
            <a:spLocks noGrp="1"/>
          </p:cNvSpPr>
          <p:nvPr>
            <p:ph idx="1"/>
          </p:nvPr>
        </p:nvSpPr>
        <p:spPr>
          <a:xfrm>
            <a:off x="3419872" y="1916832"/>
            <a:ext cx="5266928" cy="4407768"/>
          </a:xfrm>
        </p:spPr>
        <p:txBody>
          <a:bodyPr>
            <a:normAutofit/>
          </a:bodyPr>
          <a:lstStyle/>
          <a:p>
            <a:r>
              <a:rPr lang="ru-RU" sz="2000" i="1" dirty="0" err="1" smtClean="0"/>
              <a:t>Укытучы</a:t>
            </a:r>
            <a:endParaRPr lang="ru-RU" sz="2000" i="1" dirty="0" smtClean="0"/>
          </a:p>
          <a:p>
            <a:r>
              <a:rPr lang="ru-RU" sz="2000" i="1" dirty="0" smtClean="0"/>
              <a:t>Т</a:t>
            </a:r>
            <a:r>
              <a:rPr lang="tt-RU" sz="2000" i="1" dirty="0" smtClean="0"/>
              <a:t>әрбияче</a:t>
            </a:r>
          </a:p>
          <a:p>
            <a:r>
              <a:rPr lang="tt-RU" sz="2000" i="1" dirty="0" smtClean="0"/>
              <a:t>Табиб</a:t>
            </a:r>
          </a:p>
          <a:p>
            <a:r>
              <a:rPr lang="tt-RU" sz="2000" i="1" dirty="0" smtClean="0"/>
              <a:t>Сатучы</a:t>
            </a:r>
          </a:p>
          <a:p>
            <a:r>
              <a:rPr lang="tt-RU" sz="2000" i="1" dirty="0" smtClean="0"/>
              <a:t>Хисапчы</a:t>
            </a:r>
          </a:p>
          <a:p>
            <a:r>
              <a:rPr lang="tt-RU" sz="2000" i="1" dirty="0" smtClean="0"/>
              <a:t>Машина йөртүче</a:t>
            </a:r>
          </a:p>
          <a:p>
            <a:r>
              <a:rPr lang="tt-RU" sz="2000" i="1" dirty="0" smtClean="0"/>
              <a:t>Эшче</a:t>
            </a:r>
          </a:p>
          <a:p>
            <a:r>
              <a:rPr lang="tt-RU" sz="2000" i="1" dirty="0" smtClean="0"/>
              <a:t>Тегүче</a:t>
            </a:r>
            <a:endParaRPr lang="tt-RU" sz="2000" i="1" dirty="0" smtClean="0"/>
          </a:p>
          <a:p>
            <a:r>
              <a:rPr lang="tt-RU" sz="2000" i="1" dirty="0" smtClean="0"/>
              <a:t>Төзүче </a:t>
            </a:r>
          </a:p>
          <a:p>
            <a:r>
              <a:rPr lang="tt-RU" sz="2000" i="1" dirty="0" smtClean="0"/>
              <a:t>Җырчы </a:t>
            </a:r>
          </a:p>
          <a:p>
            <a:r>
              <a:rPr lang="tt-RU" sz="2000" i="1" dirty="0" smtClean="0">
                <a:solidFill>
                  <a:srgbClr val="FFCCCC"/>
                </a:solidFill>
              </a:rPr>
              <a:t>Җитәкче</a:t>
            </a:r>
            <a:endParaRPr lang="tt-RU" sz="2000" i="1" dirty="0" smtClean="0">
              <a:solidFill>
                <a:srgbClr val="FFCCCC"/>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chor="ctr">
            <a:normAutofit/>
          </a:bodyPr>
          <a:lstStyle/>
          <a:p>
            <a:pPr lvl="5" algn="just"/>
            <a:r>
              <a:rPr lang="tt-RU" sz="2400" i="1" dirty="0" smtClean="0"/>
              <a:t>              Иң кирәкле һөнәр нинди?</a:t>
            </a:r>
            <a:endParaRPr lang="ru-RU" sz="2400" i="1"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488</TotalTime>
  <Words>349</Words>
  <Application>Microsoft Office PowerPoint</Application>
  <PresentationFormat>Экран (4:3)</PresentationFormat>
  <Paragraphs>47</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Поток</vt:lpstr>
      <vt:lpstr>время выбирать профессию  </vt:lpstr>
      <vt:lpstr>Слайд 2</vt:lpstr>
      <vt:lpstr>Слайд 3</vt:lpstr>
      <vt:lpstr>Слайд 4</vt:lpstr>
      <vt:lpstr>Слайд 5</vt:lpstr>
      <vt:lpstr>Слайд 6</vt:lpstr>
      <vt:lpstr>                                   сәркатиб - секретарь</vt:lpstr>
      <vt:lpstr>       һөнәрләр </vt:lpstr>
      <vt:lpstr>Слайд 9</vt:lpstr>
      <vt:lpstr>Слайд 10</vt:lpstr>
      <vt:lpstr>          Авылда иң кирәкле һөнәр – фельдшер.</vt:lpstr>
      <vt:lpstr>Слайд 12</vt:lpstr>
      <vt:lpstr>Слайд 13</vt:lpstr>
      <vt:lpstr>Слайд 14</vt:lpstr>
      <vt:lpstr>Слайд 15</vt:lpstr>
      <vt:lpstr>Слайд 16</vt:lpstr>
      <vt:lpstr>Слайд 17</vt:lpstr>
      <vt:lpstr>Слайд 18</vt:lpstr>
      <vt:lpstr>Слайд 19</vt:lpstr>
      <vt:lpstr>Слайд 20</vt:lpstr>
      <vt:lpstr>                                               Диалог өчен терәк сүзләр</vt:lpstr>
      <vt:lpstr>Слайд 22</vt:lpstr>
      <vt:lpstr>                                                 ӨЙ ЭШЕ</vt:lpstr>
      <vt:lpstr>                                                     21 ноябрь – хисапчылар көне.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время выбирать профессию</dc:title>
  <dc:creator>алекс</dc:creator>
  <cp:lastModifiedBy>алекс</cp:lastModifiedBy>
  <cp:revision>47</cp:revision>
  <dcterms:created xsi:type="dcterms:W3CDTF">2012-11-19T07:44:13Z</dcterms:created>
  <dcterms:modified xsi:type="dcterms:W3CDTF">2012-11-20T17:33:51Z</dcterms:modified>
</cp:coreProperties>
</file>