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9" r:id="rId6"/>
    <p:sldId id="26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C60A3-6569-4C26-A31C-B24E2722E318}" type="datetimeFigureOut">
              <a:rPr lang="ru-RU" smtClean="0"/>
              <a:pPr/>
              <a:t>27.08.2014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8DC5-E4BC-4A8A-8C7D-E32B4A6645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1872207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Рекомендации (проект) по внедрению Кодекса профессиональной этики педагогического работника образовательных организаций Алтайского края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2.Этические правила поведения Педагога при выполнении им трудовых обязанностей</a:t>
            </a:r>
            <a:endParaRPr lang="ru-RU" sz="3200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2.1. Педагог в своей деятельности исходит из признания высшей ценности каждого человека, соблюдает его права и свободы, закрепленные Конституцией РФ.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2.2. Педагог образовательной организации, осознавая ответственность перед государством, обществом и гражданами, считает своим долгом: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существлять свою деятельность на высоком профессиональном уровне;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важать честь и достоинство обучающихся и других участников образовательных отношений;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азвивать у обучающихся познавательную активность, самостоятельность, инициативу, творческие способности, формировать гражданскую позицию, способность к труду и жизни в условиях современного мира, формировать у обучающихся культуру здорового и безопасного образа жизни;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рименять педагогически обоснованные и обеспечивающие высокое качество образования формы, методы обучения и воспитания;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читывать  особенности психофизического развития обучающихся и состояние их здоровья, соблюдать специальные условия, необходимые для получения образования лицами с ограниченными возможностями здоровья, взаимодействовать при необходимости с медицинскими организациями;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сключать действия, связанные с влиянием каких – либо личных, имущественных (финансовых) и иных интересов, препятствующих добросовестному исполнению трудовых обязанностей;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роявлять корректность и внимательность к обучающимся, их родителям (законным представителям) и коллегам;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роявлять терпимость и уважение к обычаям и традициям народов России и других государств, учитывать культурные и иные особенности различных этнических, социальных групп и конфессий, способствовать межнациональному и межконфессиональному согласию обучающихся;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оздерживаться от поведения, которое могло бы вызвать сомнение в добросовестном исполнении педагогическим работником  трудовых обязанностей, а также избегать конфликтных ситуаций, способных нанести ущерб его репутации или авторитету организации, осуществляющей образовательную деятельность.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2.3. Педагог стремится быть образцом профессионализма, безупречной репутации, способствует формированию благоприятного морального – психологического климата для эффективной работы.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2.4. Педагог принимает меры по недопущению коррупционно  опасного поведения, является примером честности, беспристрастности и справедливости.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2.5. При выполнении трудовых обязанностей Педагог: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а) проявляет толерантность к людям другого пола, возраста, расы, национальности, языка, гражданства, социального, имущественного или семейного положения, политических или религиозных предпочтений;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б) вежлив, доброжелателен, предупредителен, сдержан, справедлив, пунктуален.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2.6. Педагог проявляет корректность, выдержанность, тактичность и внимательность, доступность и открытость в общении, уважает честь и достоинство человека.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2.7. Педагог соблюдает культуру речи.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2.8. Педагог соблюдает деловой стиль одежды, который отличают  официальность, сдержанность, аккуратность.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3. Ответственность за нарушение положений Кодекса</a:t>
            </a:r>
            <a:endParaRPr lang="ru-RU" sz="36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9036496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3.1. Нарушение Педагогом положений настоящего Кодекса рассматривается на заседаниях комиссии по урегулированию споров между участниками образовательных отношений.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3.2. Соблюдение Педагогом положений Кодекса может учитываться при проведении аттестации педагогических работников, при    применении дисциплинарных взысканий в случае совершения работником аморального проступка, несовместимого с продолжением  данной работы, а также при поощрении работников, добросовестно исполняющих трудовые обязанности.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0"/>
            <a:ext cx="8856984" cy="666936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рассмотрения вопросов соблюдения либо несоблюдения норм Кодекса рекомендуется в рамках существующей комиссии по урегулированию споров создать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подкомиссию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этике. Состав подкомиссии утверждается приказом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руководителя образовательной организации и исключает участие обучающихся в ее работе.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Подкомиссия по этике принимает к рассмотрению заявления от педагогических работников, обучающихся или воспитанников, их родителей (законных представителей) только в письменном виде.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отдельных случаях председатель подкомиссии в одностороннем порядке имеет право пригласить для профилактической беседы педагогического работника, сотрудника, обучающегося или воспитанника, их родителей (законных представителей) не собирая для этого весь состав подкомиссии.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Председатель и члены подкомиссии не имеют права разглашать информацию, поступающую к ним.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каждой стадии рассмотрения любого дисциплинарного вопроса каждому педагогическому работнику должны быть обеспечены достаточные гарантии, в частности: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право быть информированным о предъявляемых ему претензиях и об основаниях для этих претензий;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на ознакомление со всеми материалами по предъявленным ему претензиям;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на защиту лично или через представителя по своему выбору, с предоставлением педагогическому работнику достаточного времени для подготовки защиты;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быть информированным о принятых по его делу решениях, а также о мотивах этого решения;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право обжалования принятых в его отношении решений.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Основой для разработки регионального кодекса стал модельный кодекс профессиональной этики педагогических работников организаций, осуществляющих образовательную деятельность, разработанный Министерством образования и науки России (письмо МИНОБРНАУКИ России от 06.02.2014.  №09-148).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Особенность регионального Кодекса заключается в том, что он предполагает принятие не только педагогическими работниками, но и всеми участниками образовательного процесса в форме закрепления договоренностей, от имени самих участников.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Также соблюдение педагогом Алтайского края положений Кодекса может учитываться при проведении аттестации педагогических работников не только на соответствие занимаемой должности, но и при аттестации на первую и высшую категории.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Кодекс прошел общественное обсуждение. В ходе обсуждения педагоги края поддержали идею его принятия и считают, что Кодекс является инструментом повышения качества и эффективности профессиональной деятельности педагога и инициатива его принятия своевременна.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Процедура разработки и принятия</a:t>
            </a:r>
            <a:endParaRPr lang="ru-RU" sz="3600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9046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Настоящий Кодекс принят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Съездом работников образования Алтайского края. Кодекс является образцом и основой для разработки и принятия Кодексов на уровне образовательных организаций края.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учетом Устава конкретной образовательной организации, существующей корпоративной этики, в Кодекс могут быть внесены изменения и дополнения.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Руководителям образовательных организаций необходимо организовывать обсуждение Кодекса профессиональной этики педагогического работника образовательной организации Алтайского края на уровне образовательной организации: педагогами, представителями профсоюзной организации. Обсуждение Кодекса может проходить на педагогическом совете.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Необходимо обеспечить «публичность» процесса создания Кодекса образовательной организации.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Проект Кодекса образовательной организации принимается решением педагогического совета и представляется для согласования в Управляющий совет образовательной организации и профсоюзный комитет.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Процедура принятия Кодекса в образовательных организациях может быть проведена на педагогическом совете.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итогам принятия Кодекса в образовательной организации должен быть сформирован следующий пакет локальных актов: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протокол педагогического совета;</a:t>
            </a:r>
          </a:p>
          <a:p>
            <a:pPr marL="514350" indent="-5143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протокол заседания профсоюзного комитета;</a:t>
            </a:r>
          </a:p>
          <a:p>
            <a:pPr marL="514350" indent="-5143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протокол Управляющего совета образовательной организации;</a:t>
            </a:r>
          </a:p>
          <a:p>
            <a:pPr marL="514350" indent="-514350"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приказ руководителя образовательной организации об утверждении Кодекса.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Изменения и дополнения положений  Кодекса осуществляется согласно установленной данными рекомендациями процедуре.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Внедрение и соблюдение кодекса.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5832648"/>
          </a:xfrm>
        </p:spPr>
        <p:txBody>
          <a:bodyPr>
            <a:no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принятия Кодекса образовательная организация обязана создать необходимые условия для полной реализации его положений.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Кодекс является документом, открытым для ознакомления всех участников      учебно – воспитательного процесса (обучающихся, родителей, (законных представителей), педагогических работников)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Содержание Кодекса доводится до сведения педагогических работников – на педсовете, размещается на информационном стенде и официальном сайте образовательной организации. Вновь прибывшие педагогические работники обязательно знакомятся с данным документом.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Соблюдение или несоблюдение требований настоящего Кодекса рассматривается при проведении аттестации педагогических работников, при применении дисциплинарных взысканий, а также при поощрении педагогических работников, добросовестно исполняющих трудовые обязанности.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3600399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Кодекс профессиональной этики педагогического работника образовательных организаций </a:t>
            </a:r>
            <a:r>
              <a:rPr lang="ru-RU" sz="4000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Алтайского</a:t>
            </a:r>
            <a:r>
              <a:rPr lang="ru-RU" sz="4000" dirty="0" smtClean="0">
                <a:latin typeface="Batang" pitchFamily="18" charset="-127"/>
                <a:ea typeface="Batang" pitchFamily="18" charset="-127"/>
                <a:cs typeface="Angsana New" pitchFamily="18" charset="-34"/>
              </a:rPr>
              <a:t> края</a:t>
            </a:r>
            <a:endParaRPr lang="ru-RU" sz="4000" dirty="0">
              <a:latin typeface="Batang" pitchFamily="18" charset="-127"/>
              <a:ea typeface="Batang" pitchFamily="18" charset="-127"/>
              <a:cs typeface="Angsana New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проект</a:t>
            </a:r>
            <a:endParaRPr lang="ru-RU" dirty="0">
              <a:solidFill>
                <a:schemeClr val="bg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1.Общие положения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1.1.Кодекс профессиональной этики педагогического работника организации, осуществляющей образовательную деятельность на территории Алтайского края, соответствует Конституции Российской Федерации, Федеральному закону  от 29 декабря 2012 г. № 273- ФЗ «Об образовании в Российской Федерации», Указу Президента Российской Федерации от 7 мая 2012 г. №597 «О мероприятиях по реализации государственной социальной политики» и иных нормативных правовых актов Российской Федерации.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1.2.Кодекс – это свод морально – этических норм, правил и принципов педагогической этики и профессионального поведения педагога, который регулирует систему межличностных отношений в образовательном процессе.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1.3.Кодекс определяет совокупность требований, вытекающих из принципов педагогической морали и основных правил поведения, которыми руководствуется каждый член педагогического коллектива образовательной организации.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1.4. Целями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Batang" pitchFamily="18" charset="-127"/>
                <a:ea typeface="Batang" pitchFamily="18" charset="-127"/>
              </a:rPr>
              <a:t>Кодекса являются:</a:t>
            </a:r>
            <a:endParaRPr lang="ru-RU" dirty="0">
              <a:solidFill>
                <a:schemeClr val="bg2">
                  <a:lumMod val="5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содействие укреплению репутации и авторитета педагогического работника организаций, осуществляющих образовательную деятельность;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беспечение выработки и принятия единых норм поведения педагогического работника, соответствующих принципам общечеловеческой и профессиональной морали для выполнения им своей профессиональной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оздание  корпоративной культуры и установление в образовательной организации благоприятного психологического климата.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1.5.Кодекс служит основой для развития взаимоотношений в системе образования, основанных на ценностях Человека, нормах морали, уважительном отношении к педагогической деятельности в общественном сознании, самоконтроле педагогического работника.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1.6. Педагогу, состоящему в трудовых отношениях с организацией, осуществляющей образовательную деятельность, и выполняющему обязанности по обучению, воспитанию обучающихся, рекомендуется соблюдать положения Кодекса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8DB3E2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1332</Words>
  <Application>Microsoft Office PowerPoint</Application>
  <PresentationFormat>Экран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Рекомендации (проект) по внедрению Кодекса профессиональной этики педагогического работника образовательных организаций Алтайского края</vt:lpstr>
      <vt:lpstr>Слайд 2</vt:lpstr>
      <vt:lpstr>Процедура разработки и принятия</vt:lpstr>
      <vt:lpstr>По итогам принятия Кодекса в образовательной организации должен быть сформирован следующий пакет локальных актов: </vt:lpstr>
      <vt:lpstr>Внедрение и соблюдение кодекса.</vt:lpstr>
      <vt:lpstr>Кодекс профессиональной этики педагогического работника образовательных организаций Алтайского края</vt:lpstr>
      <vt:lpstr>1.Общие положения</vt:lpstr>
      <vt:lpstr>1.4. Целями Кодекса являются:</vt:lpstr>
      <vt:lpstr>1.5.Кодекс служит основой для развития взаимоотношений в системе образования, основанных на ценностях Человека, нормах морали, уважительном отношении к педагогической деятельности в общественном сознании, самоконтроле педагогического работника.   1.6. Педагогу, состоящему в трудовых отношениях с организацией, осуществляющей образовательную деятельность, и выполняющему обязанности по обучению, воспитанию обучающихся, рекомендуется соблюдать положения Кодекса</vt:lpstr>
      <vt:lpstr>2.Этические правила поведения Педагога при выполнении им трудовых обязанностей</vt:lpstr>
      <vt:lpstr>Слайд 11</vt:lpstr>
      <vt:lpstr>Слайд 12</vt:lpstr>
      <vt:lpstr>3. Ответственность за нарушение положений Кодекса</vt:lpstr>
      <vt:lpstr>Слайд 14</vt:lpstr>
      <vt:lpstr>На каждой стадии рассмотрения любого дисциплинарного вопроса каждому педагогическому работнику должны быть обеспечены достаточные гарантии, в частности: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Кодекс профессиональной этики педагогического работника образовательных организаций Алтайского края</dc:title>
  <dc:creator>user</dc:creator>
  <cp:lastModifiedBy>user</cp:lastModifiedBy>
  <cp:revision>39</cp:revision>
  <dcterms:created xsi:type="dcterms:W3CDTF">2014-08-21T11:39:42Z</dcterms:created>
  <dcterms:modified xsi:type="dcterms:W3CDTF">2014-08-27T12:30:12Z</dcterms:modified>
</cp:coreProperties>
</file>