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 – НН в отглагольных именах прилагательных и причастиях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530040" cy="94096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Спишите</a:t>
            </a:r>
            <a:r>
              <a:rPr lang="ru-RU" sz="3100" b="1" i="1" dirty="0" smtClean="0"/>
              <a:t>, выбирая из скобок подходящие по смыслу причастия и ставя их в нужном падеже, числе и </a:t>
            </a:r>
            <a:r>
              <a:rPr lang="ru-RU" sz="3100" b="1" i="1" dirty="0" smtClean="0"/>
              <a:t>роде. Расставьте пропущенные знаки препинания.(По рядам)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lnSpc>
                <a:spcPct val="90000"/>
              </a:lnSpc>
              <a:buAutoNum type="arabicPeriod"/>
            </a:pPr>
            <a:endParaRPr lang="ru-RU" dirty="0" smtClean="0">
              <a:latin typeface="Times New Roman" pitchFamily="18" charset="0"/>
            </a:endParaRPr>
          </a:p>
          <a:p>
            <a:pPr marL="596646" indent="-514350">
              <a:lnSpc>
                <a:spcPct val="90000"/>
              </a:lnSpc>
              <a:buAutoNum type="arabicPeriod"/>
            </a:pPr>
            <a:r>
              <a:rPr lang="ru-RU" dirty="0" smtClean="0">
                <a:latin typeface="Times New Roman" pitchFamily="18" charset="0"/>
              </a:rPr>
              <a:t>Исаак </a:t>
            </a:r>
            <a:r>
              <a:rPr lang="ru-RU" dirty="0" smtClean="0">
                <a:latin typeface="Times New Roman" pitchFamily="18" charset="0"/>
              </a:rPr>
              <a:t>Ньютон великий английский </a:t>
            </a:r>
            <a:r>
              <a:rPr lang="ru-RU" dirty="0" smtClean="0">
                <a:latin typeface="Times New Roman" pitchFamily="18" charset="0"/>
              </a:rPr>
              <a:t>учёный </a:t>
            </a:r>
            <a:r>
              <a:rPr lang="ru-RU" dirty="0" smtClean="0">
                <a:latin typeface="Times New Roman" pitchFamily="18" charset="0"/>
              </a:rPr>
              <a:t>(открывший, открывшийся) закон всемирного тяготения.</a:t>
            </a:r>
          </a:p>
          <a:p>
            <a:pPr marL="596646" indent="-514350">
              <a:lnSpc>
                <a:spcPct val="90000"/>
              </a:lnSpc>
              <a:buAutoNum type="arabicPeriod"/>
            </a:pPr>
            <a:r>
              <a:rPr lang="ru-RU" dirty="0" smtClean="0">
                <a:latin typeface="Times New Roman" pitchFamily="18" charset="0"/>
              </a:rPr>
              <a:t>Сила </a:t>
            </a:r>
            <a:r>
              <a:rPr lang="ru-RU" dirty="0" smtClean="0">
                <a:latin typeface="Times New Roman" pitchFamily="18" charset="0"/>
              </a:rPr>
              <a:t>трения – это </a:t>
            </a:r>
            <a:r>
              <a:rPr lang="ru-RU" dirty="0" smtClean="0">
                <a:latin typeface="Times New Roman" pitchFamily="18" charset="0"/>
              </a:rPr>
              <a:t>сила </a:t>
            </a:r>
            <a:r>
              <a:rPr lang="ru-RU" dirty="0" smtClean="0">
                <a:latin typeface="Times New Roman" pitchFamily="18" charset="0"/>
              </a:rPr>
              <a:t>(прекращающий, прекращающийся) движение </a:t>
            </a:r>
            <a:r>
              <a:rPr lang="ru-RU" dirty="0" smtClean="0">
                <a:latin typeface="Times New Roman" pitchFamily="18" charset="0"/>
              </a:rPr>
              <a:t>автомобиля </a:t>
            </a:r>
            <a:r>
              <a:rPr lang="ru-RU" dirty="0" smtClean="0">
                <a:latin typeface="Times New Roman" pitchFamily="18" charset="0"/>
              </a:rPr>
              <a:t>у которого водитель выключил мотор. </a:t>
            </a:r>
            <a:endParaRPr lang="ru-RU" dirty="0" smtClean="0">
              <a:latin typeface="Times New Roman" pitchFamily="18" charset="0"/>
            </a:endParaRPr>
          </a:p>
          <a:p>
            <a:pPr marL="596646" indent="-514350">
              <a:lnSpc>
                <a:spcPct val="90000"/>
              </a:lnSpc>
              <a:buAutoNum type="arabicPeriod"/>
            </a:pP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На жидкости, как и на все </a:t>
            </a:r>
            <a:r>
              <a:rPr lang="ru-RU" dirty="0" smtClean="0">
                <a:latin typeface="Times New Roman" pitchFamily="18" charset="0"/>
              </a:rPr>
              <a:t>тела </a:t>
            </a:r>
            <a:r>
              <a:rPr lang="ru-RU" dirty="0" smtClean="0">
                <a:latin typeface="Times New Roman" pitchFamily="18" charset="0"/>
              </a:rPr>
              <a:t>(находящий, находящийся) на </a:t>
            </a:r>
            <a:r>
              <a:rPr lang="ru-RU" dirty="0" smtClean="0">
                <a:latin typeface="Times New Roman" pitchFamily="18" charset="0"/>
              </a:rPr>
              <a:t>земле </a:t>
            </a:r>
            <a:r>
              <a:rPr lang="ru-RU" dirty="0" smtClean="0">
                <a:latin typeface="Times New Roman" pitchFamily="18" charset="0"/>
              </a:rPr>
              <a:t>действует сила тяжести.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Рассказать о правописании </a:t>
            </a:r>
            <a:r>
              <a:rPr lang="ru-RU" dirty="0" err="1" smtClean="0"/>
              <a:t>н-нн</a:t>
            </a:r>
            <a:r>
              <a:rPr lang="ru-RU" dirty="0" smtClean="0"/>
              <a:t> в отглагольных прилагательных и причастиях</a:t>
            </a:r>
          </a:p>
          <a:p>
            <a:r>
              <a:rPr lang="ru-RU" dirty="0" smtClean="0"/>
              <a:t>Упр. 116, 117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Выпишите слова с пропусками, выделите изучаемые орфограммы.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Бисквитный пласт, разреза…</a:t>
            </a:r>
            <a:r>
              <a:rPr lang="ru-RU" dirty="0" err="1" smtClean="0"/>
              <a:t>ый</a:t>
            </a:r>
            <a:r>
              <a:rPr lang="ru-RU" dirty="0" smtClean="0"/>
              <a:t> на две части, разложить на две стекля…</a:t>
            </a:r>
            <a:r>
              <a:rPr lang="ru-RU" dirty="0" err="1" smtClean="0"/>
              <a:t>ые</a:t>
            </a:r>
            <a:r>
              <a:rPr lang="ru-RU" dirty="0" smtClean="0"/>
              <a:t> тарелки, </a:t>
            </a:r>
            <a:r>
              <a:rPr lang="ru-RU" dirty="0" err="1" smtClean="0"/>
              <a:t>украше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орнаментом. Каждую из частей, пропита…</a:t>
            </a:r>
            <a:r>
              <a:rPr lang="ru-RU" dirty="0" err="1" smtClean="0"/>
              <a:t>ую</a:t>
            </a:r>
            <a:r>
              <a:rPr lang="ru-RU" dirty="0" smtClean="0"/>
              <a:t> сиропом и прослое…</a:t>
            </a:r>
            <a:r>
              <a:rPr lang="ru-RU" dirty="0" err="1" smtClean="0"/>
              <a:t>ую</a:t>
            </a:r>
            <a:r>
              <a:rPr lang="ru-RU" dirty="0" smtClean="0"/>
              <a:t> </a:t>
            </a:r>
            <a:r>
              <a:rPr lang="ru-RU" dirty="0" err="1" smtClean="0"/>
              <a:t>сливочно</a:t>
            </a:r>
            <a:r>
              <a:rPr lang="ru-RU" dirty="0" smtClean="0"/>
              <a:t> – шоколадным кремом, поставить около окна на </a:t>
            </a:r>
            <a:r>
              <a:rPr lang="ru-RU" dirty="0" err="1" smtClean="0"/>
              <a:t>освеще</a:t>
            </a:r>
            <a:r>
              <a:rPr lang="ru-RU" dirty="0" smtClean="0"/>
              <a:t>…</a:t>
            </a:r>
            <a:r>
              <a:rPr lang="ru-RU" dirty="0" err="1" smtClean="0"/>
              <a:t>ую</a:t>
            </a:r>
            <a:r>
              <a:rPr lang="ru-RU" dirty="0" smtClean="0"/>
              <a:t> солнцем сторону.</a:t>
            </a:r>
          </a:p>
          <a:p>
            <a:r>
              <a:rPr lang="ru-RU" dirty="0" smtClean="0"/>
              <a:t>Через несколько минут обе половинки, хорошо </a:t>
            </a:r>
            <a:r>
              <a:rPr lang="ru-RU" dirty="0" smtClean="0"/>
              <a:t>пропита..</a:t>
            </a:r>
            <a:r>
              <a:rPr lang="ru-RU" dirty="0" err="1" smtClean="0"/>
              <a:t>ые</a:t>
            </a:r>
            <a:r>
              <a:rPr lang="ru-RU" dirty="0" smtClean="0"/>
              <a:t>, соединить. Сверху и с боков, </a:t>
            </a:r>
            <a:r>
              <a:rPr lang="ru-RU" dirty="0" err="1" smtClean="0"/>
              <a:t>смаза</a:t>
            </a:r>
            <a:r>
              <a:rPr lang="ru-RU" dirty="0" smtClean="0"/>
              <a:t>…</a:t>
            </a:r>
            <a:r>
              <a:rPr lang="ru-RU" dirty="0" err="1" smtClean="0"/>
              <a:t>ых</a:t>
            </a:r>
            <a:r>
              <a:rPr lang="ru-RU" dirty="0" smtClean="0"/>
              <a:t> кремом и </a:t>
            </a:r>
            <a:r>
              <a:rPr lang="ru-RU" dirty="0" err="1" smtClean="0"/>
              <a:t>обсыпа</a:t>
            </a:r>
            <a:r>
              <a:rPr lang="ru-RU" dirty="0" smtClean="0"/>
              <a:t>…</a:t>
            </a:r>
            <a:r>
              <a:rPr lang="ru-RU" dirty="0" err="1" smtClean="0"/>
              <a:t>ых</a:t>
            </a:r>
            <a:r>
              <a:rPr lang="ru-RU" dirty="0" smtClean="0"/>
              <a:t> шоколадной крупкой, убрать лишние крошки.</a:t>
            </a:r>
          </a:p>
          <a:p>
            <a:r>
              <a:rPr lang="ru-RU" dirty="0" smtClean="0"/>
              <a:t>Торт украсить конфетами, масля…</a:t>
            </a:r>
            <a:r>
              <a:rPr lang="ru-RU" dirty="0" err="1" smtClean="0"/>
              <a:t>ым</a:t>
            </a:r>
            <a:r>
              <a:rPr lang="ru-RU" dirty="0" smtClean="0"/>
              <a:t> кремом и </a:t>
            </a:r>
            <a:r>
              <a:rPr lang="ru-RU" dirty="0" smtClean="0"/>
              <a:t>оформить </a:t>
            </a:r>
            <a:r>
              <a:rPr lang="ru-RU" dirty="0" smtClean="0"/>
              <a:t>в виде </a:t>
            </a:r>
            <a:r>
              <a:rPr lang="ru-RU" dirty="0" err="1" smtClean="0"/>
              <a:t>плете</a:t>
            </a:r>
            <a:r>
              <a:rPr lang="ru-RU" dirty="0" smtClean="0"/>
              <a:t>…ой корзинки.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 слова, в которых пишется –Н-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Салат из </a:t>
            </a:r>
            <a:r>
              <a:rPr lang="ru-RU" dirty="0" err="1" smtClean="0"/>
              <a:t>белокача</a:t>
            </a:r>
            <a:r>
              <a:rPr lang="ru-RU" dirty="0" smtClean="0"/>
              <a:t>…ой </a:t>
            </a:r>
            <a:r>
              <a:rPr lang="ru-RU" dirty="0" err="1" smtClean="0"/>
              <a:t>маринова</a:t>
            </a:r>
            <a:r>
              <a:rPr lang="ru-RU" dirty="0" smtClean="0"/>
              <a:t>…</a:t>
            </a:r>
            <a:r>
              <a:rPr lang="ru-RU" dirty="0" err="1" smtClean="0"/>
              <a:t>ой</a:t>
            </a:r>
            <a:r>
              <a:rPr lang="ru-RU" dirty="0" smtClean="0"/>
              <a:t> капусты.</a:t>
            </a:r>
          </a:p>
          <a:p>
            <a:pPr lvl="0"/>
            <a:r>
              <a:rPr lang="ru-RU" dirty="0" smtClean="0"/>
              <a:t>Закуска из </a:t>
            </a:r>
            <a:r>
              <a:rPr lang="ru-RU" dirty="0" err="1" smtClean="0"/>
              <a:t>пече</a:t>
            </a:r>
            <a:r>
              <a:rPr lang="ru-RU" dirty="0" smtClean="0"/>
              <a:t>..ого или туше…ого птичьего мяса.</a:t>
            </a:r>
          </a:p>
          <a:p>
            <a:pPr lvl="0"/>
            <a:r>
              <a:rPr lang="ru-RU" dirty="0" smtClean="0"/>
              <a:t>Яйца, </a:t>
            </a:r>
            <a:r>
              <a:rPr lang="ru-RU" dirty="0" err="1" smtClean="0"/>
              <a:t>фарширова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сельдью.</a:t>
            </a:r>
          </a:p>
          <a:p>
            <a:pPr lvl="0"/>
            <a:r>
              <a:rPr lang="ru-RU" dirty="0" smtClean="0"/>
              <a:t>Капуста острая, моче…</a:t>
            </a:r>
            <a:r>
              <a:rPr lang="ru-RU" dirty="0" err="1" smtClean="0"/>
              <a:t>ая</a:t>
            </a:r>
            <a:r>
              <a:rPr lang="ru-RU" dirty="0" smtClean="0"/>
              <a:t>, по-китайски.</a:t>
            </a:r>
          </a:p>
          <a:p>
            <a:pPr lvl="0"/>
            <a:r>
              <a:rPr lang="ru-RU" dirty="0" smtClean="0"/>
              <a:t>Кукуруза, жаре…</a:t>
            </a:r>
            <a:r>
              <a:rPr lang="ru-RU" dirty="0" err="1" smtClean="0"/>
              <a:t>ая</a:t>
            </a:r>
            <a:r>
              <a:rPr lang="ru-RU" dirty="0" smtClean="0"/>
              <a:t> с луком.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 слова, в которых пишется –НН-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Сазан заливной </a:t>
            </a:r>
            <a:r>
              <a:rPr lang="ru-RU" dirty="0" err="1" smtClean="0"/>
              <a:t>фарширова</a:t>
            </a:r>
            <a:r>
              <a:rPr lang="ru-RU" dirty="0" smtClean="0"/>
              <a:t>..</a:t>
            </a:r>
            <a:r>
              <a:rPr lang="ru-RU" dirty="0" err="1" smtClean="0"/>
              <a:t>ый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Телятина с ветчиной, </a:t>
            </a:r>
            <a:r>
              <a:rPr lang="ru-RU" dirty="0" err="1" smtClean="0"/>
              <a:t>запече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</a:t>
            </a:r>
            <a:r>
              <a:rPr lang="ru-RU" dirty="0" smtClean="0"/>
              <a:t>в соусе бешамель.</a:t>
            </a:r>
          </a:p>
          <a:p>
            <a:pPr lvl="0"/>
            <a:r>
              <a:rPr lang="ru-RU" dirty="0" smtClean="0"/>
              <a:t>Щи из </a:t>
            </a:r>
            <a:r>
              <a:rPr lang="ru-RU" dirty="0" err="1" smtClean="0"/>
              <a:t>кваше</a:t>
            </a:r>
            <a:r>
              <a:rPr lang="ru-RU" dirty="0" smtClean="0"/>
              <a:t>..ой </a:t>
            </a:r>
            <a:r>
              <a:rPr lang="ru-RU" dirty="0" smtClean="0"/>
              <a:t>капусты с картофелем.</a:t>
            </a:r>
          </a:p>
          <a:p>
            <a:pPr lvl="0"/>
            <a:r>
              <a:rPr lang="ru-RU" dirty="0" smtClean="0"/>
              <a:t>Суп картофельный с </a:t>
            </a:r>
            <a:r>
              <a:rPr lang="ru-RU" dirty="0" err="1" smtClean="0"/>
              <a:t>макаро</a:t>
            </a:r>
            <a:r>
              <a:rPr lang="ru-RU" dirty="0" smtClean="0"/>
              <a:t>..</a:t>
            </a:r>
            <a:r>
              <a:rPr lang="ru-RU" dirty="0" err="1" smtClean="0"/>
              <a:t>ыми</a:t>
            </a:r>
            <a:r>
              <a:rPr lang="ru-RU" dirty="0" smtClean="0"/>
              <a:t> </a:t>
            </a:r>
            <a:r>
              <a:rPr lang="ru-RU" dirty="0" smtClean="0"/>
              <a:t>изделиями.</a:t>
            </a:r>
          </a:p>
          <a:p>
            <a:pPr lvl="0"/>
            <a:r>
              <a:rPr lang="ru-RU" dirty="0" smtClean="0"/>
              <a:t>Клюкве..</a:t>
            </a:r>
            <a:r>
              <a:rPr lang="ru-RU" dirty="0" err="1" smtClean="0"/>
              <a:t>ый</a:t>
            </a:r>
            <a:r>
              <a:rPr lang="ru-RU" dirty="0" smtClean="0"/>
              <a:t> </a:t>
            </a:r>
            <a:r>
              <a:rPr lang="ru-RU" dirty="0" smtClean="0"/>
              <a:t>суп с клецками.</a:t>
            </a:r>
          </a:p>
          <a:p>
            <a:pPr lvl="0"/>
            <a:r>
              <a:rPr lang="ru-RU" dirty="0" smtClean="0"/>
              <a:t>Варе..</a:t>
            </a:r>
            <a:r>
              <a:rPr lang="ru-RU" dirty="0" err="1" smtClean="0"/>
              <a:t>ые</a:t>
            </a:r>
            <a:r>
              <a:rPr lang="ru-RU" dirty="0" smtClean="0"/>
              <a:t> </a:t>
            </a:r>
            <a:r>
              <a:rPr lang="ru-RU" dirty="0" smtClean="0"/>
              <a:t>рулеты из рыбного филе.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Очище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, </a:t>
            </a:r>
            <a:r>
              <a:rPr lang="ru-RU" dirty="0" smtClean="0"/>
              <a:t>нареза..</a:t>
            </a:r>
            <a:r>
              <a:rPr lang="ru-RU" dirty="0" err="1" smtClean="0"/>
              <a:t>ые</a:t>
            </a:r>
            <a:r>
              <a:rPr lang="ru-RU" dirty="0" smtClean="0"/>
              <a:t> </a:t>
            </a:r>
            <a:r>
              <a:rPr lang="ru-RU" dirty="0" smtClean="0"/>
              <a:t>кубиками </a:t>
            </a:r>
            <a:r>
              <a:rPr lang="ru-RU" dirty="0" err="1" smtClean="0"/>
              <a:t>консервирова</a:t>
            </a:r>
            <a:r>
              <a:rPr lang="ru-RU" dirty="0" smtClean="0"/>
              <a:t>..</a:t>
            </a:r>
            <a:r>
              <a:rPr lang="ru-RU" dirty="0" err="1" smtClean="0"/>
              <a:t>ые</a:t>
            </a:r>
            <a:r>
              <a:rPr lang="ru-RU" dirty="0" smtClean="0"/>
              <a:t> </a:t>
            </a:r>
            <a:r>
              <a:rPr lang="ru-RU" dirty="0" smtClean="0"/>
              <a:t>ананасы уложите на </a:t>
            </a:r>
            <a:r>
              <a:rPr lang="ru-RU" dirty="0" smtClean="0"/>
              <a:t>серебря..</a:t>
            </a:r>
            <a:r>
              <a:rPr lang="ru-RU" dirty="0" err="1" smtClean="0"/>
              <a:t>ом</a:t>
            </a:r>
            <a:r>
              <a:rPr lang="ru-RU" dirty="0" smtClean="0"/>
              <a:t> </a:t>
            </a:r>
            <a:r>
              <a:rPr lang="ru-RU" dirty="0" smtClean="0"/>
              <a:t>блюдце. Возьмите </a:t>
            </a:r>
            <a:r>
              <a:rPr lang="ru-RU" dirty="0" smtClean="0"/>
              <a:t>банан смеша..</a:t>
            </a:r>
            <a:r>
              <a:rPr lang="ru-RU" dirty="0" err="1" smtClean="0"/>
              <a:t>ый</a:t>
            </a:r>
            <a:r>
              <a:rPr lang="ru-RU" dirty="0" smtClean="0"/>
              <a:t> </a:t>
            </a:r>
            <a:r>
              <a:rPr lang="ru-RU" dirty="0" smtClean="0"/>
              <a:t>с </a:t>
            </a:r>
            <a:r>
              <a:rPr lang="ru-RU" dirty="0" smtClean="0"/>
              <a:t>мандаринами </a:t>
            </a:r>
            <a:r>
              <a:rPr lang="ru-RU" dirty="0" err="1" smtClean="0"/>
              <a:t>привезе</a:t>
            </a:r>
            <a:r>
              <a:rPr lang="ru-RU" dirty="0" smtClean="0"/>
              <a:t>..</a:t>
            </a:r>
            <a:r>
              <a:rPr lang="ru-RU" dirty="0" err="1" smtClean="0"/>
              <a:t>ыми</a:t>
            </a:r>
            <a:r>
              <a:rPr lang="ru-RU" dirty="0" smtClean="0"/>
              <a:t> </a:t>
            </a:r>
            <a:r>
              <a:rPr lang="ru-RU" dirty="0" smtClean="0"/>
              <a:t>из-за </a:t>
            </a:r>
            <a:r>
              <a:rPr lang="ru-RU" dirty="0" smtClean="0"/>
              <a:t>границы </a:t>
            </a:r>
            <a:r>
              <a:rPr lang="ru-RU" dirty="0" smtClean="0"/>
              <a:t>и добавьте в салат только что </a:t>
            </a:r>
            <a:r>
              <a:rPr lang="ru-RU" dirty="0" smtClean="0"/>
              <a:t>среза..</a:t>
            </a:r>
            <a:r>
              <a:rPr lang="ru-RU" dirty="0" err="1" smtClean="0"/>
              <a:t>ую</a:t>
            </a:r>
            <a:r>
              <a:rPr lang="ru-RU" dirty="0" smtClean="0"/>
              <a:t> </a:t>
            </a:r>
            <a:r>
              <a:rPr lang="ru-RU" dirty="0" smtClean="0"/>
              <a:t>с дерева грушу. Все ассорти заправьте </a:t>
            </a:r>
            <a:r>
              <a:rPr lang="ru-RU" dirty="0" err="1" smtClean="0"/>
              <a:t>витаминизирова</a:t>
            </a:r>
            <a:r>
              <a:rPr lang="ru-RU" dirty="0" smtClean="0"/>
              <a:t>..</a:t>
            </a:r>
            <a:r>
              <a:rPr lang="ru-RU" dirty="0" err="1" smtClean="0"/>
              <a:t>ым</a:t>
            </a:r>
            <a:r>
              <a:rPr lang="ru-RU" dirty="0" smtClean="0"/>
              <a:t> </a:t>
            </a:r>
            <a:r>
              <a:rPr lang="ru-RU" dirty="0" smtClean="0"/>
              <a:t>йогуртом.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318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Н – НН в отглагольных именах прилагательных и причастиях</vt:lpstr>
      <vt:lpstr> Спишите, выбирая из скобок подходящие по смыслу причастия и ставя их в нужном падеже, числе и роде. Расставьте пропущенные знаки препинания.(По рядам) </vt:lpstr>
      <vt:lpstr>Проверка домашнего задания</vt:lpstr>
      <vt:lpstr>Выпишите слова с пропусками, выделите изучаемые орфограммы.</vt:lpstr>
      <vt:lpstr>Выпишите слова, в которых пишется –Н- </vt:lpstr>
      <vt:lpstr>Выпишите слова, в которых пишется –НН-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– НН в отглагольных именах прилагательных и причастиях</dc:title>
  <dc:creator>катя</dc:creator>
  <cp:lastModifiedBy>катя</cp:lastModifiedBy>
  <cp:revision>7</cp:revision>
  <dcterms:created xsi:type="dcterms:W3CDTF">2014-10-27T18:20:22Z</dcterms:created>
  <dcterms:modified xsi:type="dcterms:W3CDTF">2014-10-27T19:21:28Z</dcterms:modified>
</cp:coreProperties>
</file>