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58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81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8;&#1086;&#1076;.&#1089;&#1086;&#1073;&#1088;\Larisa%20Dolina%20-%20Pogoda%20V%20Dome%20-%20www.open.az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file:///D:\&#1088;&#1086;&#1076;.&#1089;&#1086;&#1073;&#1088;.%20&#1089;&#1077;&#1084;.&#1090;&#1088;&#1072;&#1076;\&#1041;&#1077;&#1079;&#1099;&#1084;&#1103;&#1085;&#1085;&#1099;&#1081;.wma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0.jpeg"/><Relationship Id="rId3" Type="http://schemas.openxmlformats.org/officeDocument/2006/relationships/audio" Target="file:///G:\&#1088;&#1086;&#1076;.&#1089;&#1086;&#1073;&#1088;\5.wma" TargetMode="External"/><Relationship Id="rId7" Type="http://schemas.openxmlformats.org/officeDocument/2006/relationships/audio" Target="file:///G:\&#1088;&#1086;&#1076;.&#1089;&#1086;&#1073;&#1088;\9.wma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audio" Target="file:///G:\&#1088;&#1086;&#1076;.&#1089;&#1086;&#1073;&#1088;\3.wma" TargetMode="External"/><Relationship Id="rId16" Type="http://schemas.openxmlformats.org/officeDocument/2006/relationships/image" Target="../media/image3.png"/><Relationship Id="rId1" Type="http://schemas.openxmlformats.org/officeDocument/2006/relationships/audio" Target="file:///G:\&#1088;&#1086;&#1076;.&#1089;&#1086;&#1073;&#1088;\2.wma" TargetMode="External"/><Relationship Id="rId6" Type="http://schemas.openxmlformats.org/officeDocument/2006/relationships/audio" Target="file:///G:\&#1088;&#1086;&#1076;.&#1089;&#1086;&#1073;&#1088;\8.wma" TargetMode="External"/><Relationship Id="rId11" Type="http://schemas.openxmlformats.org/officeDocument/2006/relationships/image" Target="../media/image4.png"/><Relationship Id="rId5" Type="http://schemas.openxmlformats.org/officeDocument/2006/relationships/audio" Target="file:///G:\&#1088;&#1086;&#1076;.&#1089;&#1086;&#1073;&#1088;\7.wma" TargetMode="Externa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.png"/><Relationship Id="rId4" Type="http://schemas.openxmlformats.org/officeDocument/2006/relationships/audio" Target="file:///G:\&#1088;&#1086;&#1076;.&#1089;&#1086;&#1073;&#1088;\6.wma" TargetMode="External"/><Relationship Id="rId9" Type="http://schemas.openxmlformats.org/officeDocument/2006/relationships/audio" Target="file:///G:\&#1088;&#1086;&#1076;.&#1089;&#1086;&#1073;&#1088;\11.wma" TargetMode="Externa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8;&#1086;&#1076;.&#1089;&#1086;&#1073;&#1088;\&#8216;%20&#173;&#174;&#1118;&#1083;&#172;%20&#1032;&#174;&#164;&#174;&#172;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-21433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Родительское собрание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91440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19200" dirty="0" smtClean="0">
                <a:solidFill>
                  <a:srgbClr val="FF3300"/>
                </a:solidFill>
                <a:latin typeface="Arial Black" pitchFamily="34" charset="0"/>
              </a:rPr>
              <a:t>  «Семейные традиции»</a:t>
            </a:r>
          </a:p>
          <a:p>
            <a:endParaRPr lang="ru-RU" sz="12800" dirty="0" smtClean="0">
              <a:solidFill>
                <a:srgbClr val="FF3300"/>
              </a:solidFill>
              <a:latin typeface="Arial Black" pitchFamily="34" charset="0"/>
            </a:endParaRPr>
          </a:p>
          <a:p>
            <a:pPr algn="ctr"/>
            <a:r>
              <a:rPr lang="ru-RU" sz="11200" b="1" i="1" dirty="0" smtClean="0">
                <a:latin typeface="Arial" pitchFamily="34" charset="0"/>
                <a:cs typeface="Arial" pitchFamily="34" charset="0"/>
              </a:rPr>
              <a:t>«Красен обед пирогами, река – берегами, </a:t>
            </a:r>
          </a:p>
          <a:p>
            <a:pPr algn="ctr"/>
            <a:r>
              <a:rPr lang="ru-RU" sz="11200" b="1" i="1" dirty="0" smtClean="0">
                <a:latin typeface="Arial" pitchFamily="34" charset="0"/>
                <a:cs typeface="Arial" pitchFamily="34" charset="0"/>
              </a:rPr>
              <a:t>а семья - традициями».</a:t>
            </a:r>
          </a:p>
          <a:p>
            <a:endParaRPr lang="ru-RU" sz="11200" b="1" i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gatherspot.gif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714612" y="3714752"/>
            <a:ext cx="4562486" cy="2892149"/>
          </a:xfrm>
          <a:prstGeom prst="rect">
            <a:avLst/>
          </a:prstGeom>
          <a:noFill/>
        </p:spPr>
      </p:pic>
      <p:pic>
        <p:nvPicPr>
          <p:cNvPr id="6" name="Larisa Dolina - Pogoda V Dome - www.open.a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237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8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2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5032375" y="3695700"/>
            <a:ext cx="304800" cy="304800"/>
          </a:xfrm>
          <a:prstGeom prst="rect">
            <a:avLst/>
          </a:prstGeom>
        </p:spPr>
      </p:pic>
      <p:pic>
        <p:nvPicPr>
          <p:cNvPr id="7" name="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5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6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4357686" y="3286124"/>
            <a:ext cx="304800" cy="304800"/>
          </a:xfrm>
          <a:prstGeom prst="rect">
            <a:avLst/>
          </a:prstGeom>
        </p:spPr>
      </p:pic>
      <p:pic>
        <p:nvPicPr>
          <p:cNvPr id="10" name="7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8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9.wma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Безымянный.wma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11.wma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Picture 2" descr="F:\фото дети\SAM_124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6" y="0"/>
            <a:ext cx="924293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/>
          <a:stretch>
            <a:fillRect/>
          </a:stretch>
        </p:blipFill>
        <p:spPr>
          <a:xfrm>
            <a:off x="8839200" y="285728"/>
            <a:ext cx="304800" cy="304800"/>
          </a:xfrm>
          <a:prstGeom prst="rect">
            <a:avLst/>
          </a:prstGeom>
        </p:spPr>
      </p:pic>
      <p:pic>
        <p:nvPicPr>
          <p:cNvPr id="16" name="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9"/>
          <a:stretch>
            <a:fillRect/>
          </a:stretch>
        </p:blipFill>
        <p:spPr>
          <a:xfrm>
            <a:off x="8839200" y="857232"/>
            <a:ext cx="304800" cy="304800"/>
          </a:xfrm>
          <a:prstGeom prst="rect">
            <a:avLst/>
          </a:prstGeom>
        </p:spPr>
      </p:pic>
      <p:pic>
        <p:nvPicPr>
          <p:cNvPr id="17" name="5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/>
          <a:stretch>
            <a:fillRect/>
          </a:stretch>
        </p:blipFill>
        <p:spPr>
          <a:xfrm>
            <a:off x="8839200" y="1357298"/>
            <a:ext cx="304800" cy="304800"/>
          </a:xfrm>
          <a:prstGeom prst="rect">
            <a:avLst/>
          </a:prstGeom>
        </p:spPr>
      </p:pic>
      <p:pic>
        <p:nvPicPr>
          <p:cNvPr id="18" name="6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9"/>
          <a:stretch>
            <a:fillRect/>
          </a:stretch>
        </p:blipFill>
        <p:spPr>
          <a:xfrm>
            <a:off x="8839200" y="1857364"/>
            <a:ext cx="304800" cy="304800"/>
          </a:xfrm>
          <a:prstGeom prst="rect">
            <a:avLst/>
          </a:prstGeom>
        </p:spPr>
      </p:pic>
      <p:pic>
        <p:nvPicPr>
          <p:cNvPr id="19" name="7.wma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9"/>
          <a:stretch>
            <a:fillRect/>
          </a:stretch>
        </p:blipFill>
        <p:spPr>
          <a:xfrm>
            <a:off x="8839200" y="2428868"/>
            <a:ext cx="304800" cy="304800"/>
          </a:xfrm>
          <a:prstGeom prst="rect">
            <a:avLst/>
          </a:prstGeom>
        </p:spPr>
      </p:pic>
      <p:pic>
        <p:nvPicPr>
          <p:cNvPr id="20" name="8.wma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9"/>
          <a:stretch>
            <a:fillRect/>
          </a:stretch>
        </p:blipFill>
        <p:spPr>
          <a:xfrm>
            <a:off x="8839200" y="28574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1531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9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8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75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19672" y="476672"/>
            <a:ext cx="6387480" cy="592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Послушай, вот моя семья: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Дедуля, бабушка и брат.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нас порядок в доме, лад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чистота, а почему?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Две мамы есть у нас в дому,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Два папы, два сыночка.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Сестра, невеста, дочка,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самый младший – я,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Какая же у нас семья?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9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643998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4300" b="1" dirty="0" smtClean="0"/>
              <a:t>1. В гостях хорошо, а…</a:t>
            </a:r>
          </a:p>
          <a:p>
            <a:r>
              <a:rPr lang="ru-RU" sz="4300" b="1" dirty="0" smtClean="0"/>
              <a:t>2. Не красна изба углами, а … </a:t>
            </a:r>
          </a:p>
          <a:p>
            <a:r>
              <a:rPr lang="ru-RU" sz="4300" b="1" dirty="0" smtClean="0"/>
              <a:t>3. В семье разлад, так и дому … </a:t>
            </a:r>
          </a:p>
          <a:p>
            <a:r>
              <a:rPr lang="ru-RU" sz="4300" b="1" dirty="0" smtClean="0"/>
              <a:t>4. В семье согласно, так и дело…</a:t>
            </a:r>
          </a:p>
          <a:p>
            <a:r>
              <a:rPr lang="ru-RU" sz="4300" b="1" dirty="0" smtClean="0"/>
              <a:t>5. Когда семья вместе, и … </a:t>
            </a:r>
          </a:p>
          <a:p>
            <a:r>
              <a:rPr lang="ru-RU" sz="4300" b="1" dirty="0" smtClean="0"/>
              <a:t>6. Семья – ключ к 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340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‘ ­®ўл¬ Ј®¤®¬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19" y="285728"/>
            <a:ext cx="8382059" cy="62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883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СПАСИБО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 ЗА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ВНИМАНИЕ!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136</Words>
  <Application>Microsoft Office PowerPoint</Application>
  <PresentationFormat>Экран (4:3)</PresentationFormat>
  <Paragraphs>23</Paragraphs>
  <Slides>6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  Родительское собрание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Родительское собрание</dc:title>
  <dc:creator>Admin</dc:creator>
  <cp:lastModifiedBy>Admin</cp:lastModifiedBy>
  <cp:revision>5</cp:revision>
  <dcterms:created xsi:type="dcterms:W3CDTF">2010-01-02T05:29:10Z</dcterms:created>
  <dcterms:modified xsi:type="dcterms:W3CDTF">2012-11-29T06:48:31Z</dcterms:modified>
</cp:coreProperties>
</file>