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1" r:id="rId6"/>
    <p:sldId id="264" r:id="rId7"/>
    <p:sldId id="262" r:id="rId8"/>
    <p:sldId id="259" r:id="rId9"/>
    <p:sldId id="260" r:id="rId10"/>
    <p:sldId id="265" r:id="rId11"/>
    <p:sldId id="267" r:id="rId12"/>
    <p:sldId id="266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9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00035" y="357166"/>
            <a:ext cx="550072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Семейный </a:t>
            </a:r>
          </a:p>
          <a:p>
            <a:pPr algn="ctr"/>
            <a:r>
              <a:rPr lang="ru-RU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интеллектульно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-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познавательный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турнир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929066"/>
            <a:ext cx="664373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«МОЯ СЕМЬЯ»</a:t>
            </a:r>
            <a:endParaRPr lang="ru-RU" sz="7200" b="1" cap="none" spc="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9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71473" y="0"/>
            <a:ext cx="821537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 №8: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Являются ли домашние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ивотные членами семьи?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194" name="Picture 2" descr="http://t0.gstatic.com/images?q=tbn:ANd9GcTmqQpQGsrtz3XLic7qsnM35ZvIMcmr8r0tkb7pcP-O9Ejop9h-t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357562"/>
            <a:ext cx="4196428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 descr="F:\Фоны и картинки\Child Floral designs\FL1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3795"/>
            <a:ext cx="9144000" cy="689179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500042"/>
            <a:ext cx="785818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Угадай, </a:t>
            </a:r>
          </a:p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кто </a:t>
            </a:r>
          </a:p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сказал?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9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7" name="Picture 1" descr="F:\Для Единого Урока СЕмьи\Картинки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681302" cy="3351628"/>
          </a:xfrm>
          <a:prstGeom prst="rect">
            <a:avLst/>
          </a:prstGeom>
          <a:noFill/>
        </p:spPr>
      </p:pic>
      <p:pic>
        <p:nvPicPr>
          <p:cNvPr id="24578" name="Picture 2" descr="F:\Для Единого Урока СЕмьи\Картинки\images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3786190"/>
            <a:ext cx="2571768" cy="3071810"/>
          </a:xfrm>
          <a:prstGeom prst="rect">
            <a:avLst/>
          </a:prstGeom>
          <a:noFill/>
        </p:spPr>
      </p:pic>
      <p:pic>
        <p:nvPicPr>
          <p:cNvPr id="24579" name="Picture 3" descr="F:\Для Единого Урока СЕмьи\Картинки\images 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74" y="0"/>
            <a:ext cx="3286148" cy="2927157"/>
          </a:xfrm>
          <a:prstGeom prst="rect">
            <a:avLst/>
          </a:prstGeom>
          <a:noFill/>
        </p:spPr>
      </p:pic>
      <p:pic>
        <p:nvPicPr>
          <p:cNvPr id="24580" name="Picture 4" descr="F:\Для Единого Урока СЕмьи\Картинки\images (3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3643314"/>
            <a:ext cx="3286116" cy="3214686"/>
          </a:xfrm>
          <a:prstGeom prst="rect">
            <a:avLst/>
          </a:prstGeom>
          <a:noFill/>
        </p:spPr>
      </p:pic>
      <p:pic>
        <p:nvPicPr>
          <p:cNvPr id="24581" name="Picture 5" descr="F:\Для Единого Урока СЕмьи\Картинки\images (4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57883" y="3643314"/>
            <a:ext cx="2814303" cy="3214686"/>
          </a:xfrm>
          <a:prstGeom prst="rect">
            <a:avLst/>
          </a:prstGeom>
          <a:noFill/>
        </p:spPr>
      </p:pic>
      <p:pic>
        <p:nvPicPr>
          <p:cNvPr id="24582" name="Picture 6" descr="F:\Для Единого Урока СЕмьи\Картинки\images (5)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929322" y="57208"/>
            <a:ext cx="2714644" cy="3624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F:\Фоны и картинки\Child Floral designs\FL1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61555" y="928671"/>
            <a:ext cx="6425287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Звуковые </a:t>
            </a:r>
          </a:p>
          <a:p>
            <a:pPr algn="ctr"/>
            <a:r>
              <a:rPr lang="ru-RU" sz="8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загадки</a:t>
            </a:r>
            <a:endParaRPr lang="ru-RU" sz="8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5604" name="Picture 4" descr="F:\Фоны и картинки\images (16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357562"/>
            <a:ext cx="2714644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F:\Фоны и картинки\Child Floral designs\FL1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143240" y="857232"/>
            <a:ext cx="5715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7030A0"/>
                </a:solidFill>
                <a:latin typeface="Arial Black" pitchFamily="34" charset="0"/>
              </a:rPr>
              <a:t> На ощупь </a:t>
            </a:r>
            <a:endParaRPr lang="ru-RU" sz="7200" dirty="0">
              <a:solidFill>
                <a:srgbClr val="7030A0"/>
              </a:solidFill>
              <a:latin typeface="Arial Black" pitchFamily="34" charset="0"/>
            </a:endParaRPr>
          </a:p>
        </p:txBody>
      </p:sp>
      <p:pic>
        <p:nvPicPr>
          <p:cNvPr id="27650" name="Picture 2" descr="http://t1.gstatic.com/images?q=tbn:ANd9GcQ3Mq_21Nrc1qD8XdC6jo8E7Qiaq3XnhkNwL7C_ztSP5TPZX-V-j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7944" y="2139126"/>
            <a:ext cx="3933065" cy="39330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F:\Фоны и картинки\Child Floral designs\FL1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71736" y="785794"/>
            <a:ext cx="56436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accent1">
                    <a:lumMod val="75000"/>
                  </a:schemeClr>
                </a:solidFill>
              </a:rPr>
              <a:t>Испытание </a:t>
            </a:r>
          </a:p>
          <a:p>
            <a:pPr algn="ctr"/>
            <a:r>
              <a:rPr lang="ru-RU" sz="7200" b="1" dirty="0" smtClean="0">
                <a:solidFill>
                  <a:schemeClr val="accent1">
                    <a:lumMod val="75000"/>
                  </a:schemeClr>
                </a:solidFill>
              </a:rPr>
              <a:t>на ловкость</a:t>
            </a:r>
          </a:p>
          <a:p>
            <a:pPr algn="ctr"/>
            <a:r>
              <a:rPr lang="ru-RU" sz="7200" b="1" dirty="0" smtClean="0">
                <a:solidFill>
                  <a:schemeClr val="accent1">
                    <a:lumMod val="75000"/>
                  </a:schemeClr>
                </a:solidFill>
              </a:rPr>
              <a:t>Игра «Зеркало»</a:t>
            </a:r>
            <a:endParaRPr lang="ru-RU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F:\Фоны и картинки\Child Floral designs\FL1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538" y="1714488"/>
            <a:ext cx="71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accent1">
                    <a:lumMod val="75000"/>
                  </a:schemeClr>
                </a:solidFill>
              </a:rPr>
              <a:t>Благодарим за сотрудничество!</a:t>
            </a:r>
            <a:endParaRPr lang="ru-RU" sz="7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4675940"/>
            <a:ext cx="707236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Автор проекта: </a:t>
            </a:r>
            <a:r>
              <a:rPr lang="ru-RU" sz="28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Салдина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О.В.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МАДОУ ЦРР – Д/сад №113 г.Тюмени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1805"/>
            <a:ext cx="9144000" cy="6869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714349" y="1571612"/>
            <a:ext cx="55007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Разминка</a:t>
            </a:r>
          </a:p>
        </p:txBody>
      </p:sp>
      <p:pic>
        <p:nvPicPr>
          <p:cNvPr id="14338" name="Picture 2" descr="http://t0.gstatic.com/images?q=tbn:ANd9GcRA0lU3f5Px5oknvKyhIJ3Yr9gN7652N3dtD-LnYOu3KcfCC2h25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000372"/>
            <a:ext cx="1322081" cy="1733546"/>
          </a:xfrm>
          <a:prstGeom prst="rect">
            <a:avLst/>
          </a:prstGeom>
          <a:noFill/>
        </p:spPr>
      </p:pic>
      <p:pic>
        <p:nvPicPr>
          <p:cNvPr id="7" name="Picture 2" descr="http://t0.gstatic.com/images?q=tbn:ANd9GcRA0lU3f5Px5oknvKyhIJ3Yr9gN7652N3dtD-LnYOu3KcfCC2h25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3571876"/>
            <a:ext cx="1322081" cy="1733546"/>
          </a:xfrm>
          <a:prstGeom prst="rect">
            <a:avLst/>
          </a:prstGeom>
          <a:noFill/>
        </p:spPr>
      </p:pic>
      <p:pic>
        <p:nvPicPr>
          <p:cNvPr id="14339" name="Picture 3" descr="F:\Фоны и картинки\images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0"/>
            <a:ext cx="2071670" cy="17965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9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85720" y="357166"/>
            <a:ext cx="850112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Вопрос  № 1: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Что такое «семья»?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 descr="F:\Для Единого Урока СЕмьи\Картинки\images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467" y="2071678"/>
            <a:ext cx="6339243" cy="44521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9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42845" y="142852"/>
            <a:ext cx="785817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Вопрос №2: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Кто такая «бабушка»?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098" name="Picture 2" descr="F:\Для Единого Урока СЕмьи\Картинки\Бабуш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938804"/>
            <a:ext cx="6365653" cy="44191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9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85720" y="571480"/>
            <a:ext cx="8072494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 №3:</a:t>
            </a:r>
          </a:p>
          <a:p>
            <a:pPr algn="ctr"/>
            <a:r>
              <a:rPr lang="ru-RU" sz="6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Назвать свой адрес</a:t>
            </a:r>
            <a:endParaRPr lang="ru-RU" sz="6000" b="1" cap="none" spc="0" dirty="0">
              <a:ln w="1905"/>
              <a:solidFill>
                <a:schemeClr val="accent5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2" name="Picture 2" descr="F:\Для Единого Урока СЕмьи\Картинки\Семь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643182"/>
            <a:ext cx="2824174" cy="23117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9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" y="0"/>
            <a:ext cx="678657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Вопрос №4: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 называется место,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где живёт семья?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46" name="Picture 2" descr="F:\Для Единого Урока СЕмьи\Картинки\Дом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7238" y="785794"/>
            <a:ext cx="3022311" cy="2381254"/>
          </a:xfrm>
          <a:prstGeom prst="rect">
            <a:avLst/>
          </a:prstGeom>
          <a:noFill/>
        </p:spPr>
      </p:pic>
      <p:pic>
        <p:nvPicPr>
          <p:cNvPr id="6147" name="Picture 3" descr="F:\Для Единого Урока СЕмьи\Картинки\Квартир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601" y="4143380"/>
            <a:ext cx="3160465" cy="2367298"/>
          </a:xfrm>
          <a:prstGeom prst="rect">
            <a:avLst/>
          </a:prstGeom>
          <a:noFill/>
        </p:spPr>
      </p:pic>
      <p:pic>
        <p:nvPicPr>
          <p:cNvPr id="6148" name="Picture 4" descr="F:\Для Единого Урока СЕмьи\Картинки\Многоэтажк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3500438"/>
            <a:ext cx="3238523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9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42845" y="214291"/>
            <a:ext cx="600079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Вопрос №5 :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Назвать профессии 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своих родителей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171" name="Picture 3" descr="F:\Для Единого Урока СЕмьи\Картинки\Профессии 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857495"/>
            <a:ext cx="5500726" cy="3886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9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7159" y="642919"/>
            <a:ext cx="700092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Вопрос №6:</a:t>
            </a:r>
            <a:r>
              <a:rPr lang="ru-RU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 </a:t>
            </a:r>
          </a:p>
          <a:p>
            <a:pPr lvl="0" algn="ctr"/>
            <a:r>
              <a:rPr lang="ru-RU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Любимое </a:t>
            </a:r>
          </a:p>
          <a:p>
            <a:pPr lvl="0" algn="ctr"/>
            <a:r>
              <a:rPr lang="ru-RU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семейное блюдо </a:t>
            </a:r>
            <a:r>
              <a:rPr lang="ru-RU" sz="5400" dirty="0" smtClean="0"/>
              <a:t> </a:t>
            </a:r>
          </a:p>
        </p:txBody>
      </p:sp>
      <p:pic>
        <p:nvPicPr>
          <p:cNvPr id="10244" name="Picture 4" descr="http://t2.gstatic.com/images?q=tbn:ANd9GcT9LKR_kimg56Z8k9lZet00nRNmwrZeFNiviV-hjIrrHQsTRbG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285728"/>
            <a:ext cx="2143125" cy="2133601"/>
          </a:xfrm>
          <a:prstGeom prst="rect">
            <a:avLst/>
          </a:prstGeom>
          <a:noFill/>
        </p:spPr>
      </p:pic>
      <p:pic>
        <p:nvPicPr>
          <p:cNvPr id="10246" name="Picture 6" descr="http://t0.gstatic.com/images?q=tbn:ANd9GcQZdm0N33fIDyeoa7wQBarFUACVgF_LGJRjnIDOdUaVikdKyKNSo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120723">
            <a:off x="5829970" y="3093458"/>
            <a:ext cx="2495550" cy="1828800"/>
          </a:xfrm>
          <a:prstGeom prst="rect">
            <a:avLst/>
          </a:prstGeom>
          <a:noFill/>
        </p:spPr>
      </p:pic>
      <p:pic>
        <p:nvPicPr>
          <p:cNvPr id="10248" name="Picture 8" descr="http://t2.gstatic.com/images?q=tbn:ANd9GcRUvkqZlTMPC0h4pAHydO6d41WPlzByRvSkN2hJABc-nIqR_Uk3h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5000636"/>
            <a:ext cx="2932756" cy="1604962"/>
          </a:xfrm>
          <a:prstGeom prst="rect">
            <a:avLst/>
          </a:prstGeom>
          <a:noFill/>
        </p:spPr>
      </p:pic>
      <p:pic>
        <p:nvPicPr>
          <p:cNvPr id="10250" name="Picture 10" descr="http://t1.gstatic.com/images?q=tbn:ANd9GcSqCufo1E-wk2cGyE8tHB1S0Y1Kke2u7hGTTJJnqGP2D9FKwjK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496" y="3500438"/>
            <a:ext cx="2057400" cy="1495426"/>
          </a:xfrm>
          <a:prstGeom prst="rect">
            <a:avLst/>
          </a:prstGeom>
          <a:noFill/>
        </p:spPr>
      </p:pic>
      <p:pic>
        <p:nvPicPr>
          <p:cNvPr id="10252" name="Picture 12" descr="http://t3.gstatic.com/images?q=tbn:ANd9GcQFd1S8hBK8BxAWsfwePFLpdf-IIeNRDlcaqgD2EsfSQ-01LYux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00760" y="4714884"/>
            <a:ext cx="2876551" cy="1857388"/>
          </a:xfrm>
          <a:prstGeom prst="rect">
            <a:avLst/>
          </a:prstGeom>
          <a:noFill/>
        </p:spPr>
      </p:pic>
      <p:sp>
        <p:nvSpPr>
          <p:cNvPr id="10254" name="AutoShape 14" descr="data:image/jpeg;base64,/9j/4AAQSkZJRgABAQAAAQABAAD/2wCEAAkGBhQSERUUExQVFRUVGBYYFRQYFxcXGBUYFhoVGBgYFxYXGyYeFxkkGhkVIC8gJCcpLS0sFR8xNTAqNSYrLCkBCQoKDgwOGg8PGiwkHyQsLCwsLCkpNC8sKiksKSwpLCwpNCwsLCosLCwsLCwsKSwpLCwsKSwsKSwpLCwsLCwpLP/AABEIAKAAoAMBIgACEQEDEQH/xAAcAAABBQEBAQAAAAAAAAAAAAAGAAEEBQcDAgj/xAA9EAABAgQEAwUFBgUEAwAAAAABAhEAAyExBAUSQQZRYRMicYGRMkKhsfAHFFJywdEVI2Lh8RYzkqJDU4L/xAAaAQACAwEBAAAAAAAAAAAAAAACAwABBAUG/8QALxEAAgIBBAEBBQcFAAAAAAAAAAECEQMEEiExURMFIkFhsRUycYGh0fAUIzNCwf/aAAwDAQACEQMRAD8A2JoUJoUGQUKFDxRBoUPCJiEFChhDk/5iEFCERZ2aSk3Wn5/KIS+K8OPfJ8EmAeSC+KC2S8FqtYFyBUCpapoB4mPUAvGfHOHElISs6hOkKYpI7qVhSj6CCWVxXhV2nJrZ3TfxECssW+ytsrqi1aGjhh8wlzBqQtKg7OCL8okQxNPooaFDxCxGYhM6VJAdUwLUatpSgXbdyw9YtuiEwQoUKIQYwoeGiyDw8IQoogoUJ4YmIQeOWJxCUJJWQB136NvETMs1EqgGpeyR+sC2Nk4meXCNRP4jpQnx3PgBGfJmp7Yq2Njj4uXRCxGdLwuImTJGpOEIAEo94LnK2kJujmWoAD5VWZ8c6ie+qYRdjpQK2BVvWzQVZhlSBJT2hIKUqSlmcagzJB3KQzf3jKuJuE1YeQJ8ozAgNqRN0hd+6pk0IJYgXgJ4tyVsT6jxt7VwWs/OMQtGtCZQS5YqVUs1iruwPYriOeCHUwUSRUU57MW6QOJzaZoCNTB3PjyeI8+YtaQC6gAWudIBa2weFRw+QpZr6LTH5kZw75JKH8S/14xY4fimaAlCSCFJBS4rSleZp0gW1hL992YADVXmQqjRMVqIll37qknZ9JKq8i0OljVUK3Puw2y3iQoOsFyzFjp7zFmLM4vBHln2lz0p0rWSdisAml2V+/OMtVq7MFwDsAQwrDyccpIGpzev9/BoyqDX3WAsrRucv7TZMxnSpKfeZQcsCbhqUYMzvVmr54NxxxWPnTmIRLlaJaSSooClUD7uyz5xjeFAUFEuUkC/McxtX94u+CONVYOeHcIU2tCW77BQSD01EV6Ug4yluW59FKbb5PoSFHLCYtM1AWhQUk2I+I8ekdo6Cd8mgaGj0IYxZB4UKPJMQg5igzPi2SgqlpV/OBbs1ApV4jUKuLEO8W+KxQQkqNh9NGLfaQtMxJmFSisrDmpAQ7KAYd08hS0Zs2RpqK7YaVLd4DXKMxRPnzJiCoy5SmUovVbWSdwHr1cbPBVJALnpGS4LOmaWnSiWSZctDrPaIIDKp3GJ2vzrBxw3jR2CEknup0lnLV6l4uMVHhArJv5LqelJcL+v7RVZtletE5KgFhSRpSqo7r6UgCo32eO+JzNI94DmVAnw9kuDHmRmDoKZi5JUC38sq6tQ1BZt4NEaswjN8jEmYQpJSksVg3QVA2erWLnpFLJkLXqSl+6HKRqL9aX2jUeMJUiaouoTFFgkByQUuCbUd2IO4HWBHB8CzZhU38tD3Ue8QNmFubQvco9sKGky5PuoG5OBUsAgPUgm1rNz/wARcYTJipCQyjpBoCzPeyS7wWYPhZEllPrYXUSfNIsBEtJSlbUGz2o1/hCJ576O1g9lxq58gvK4OWr3VgH+pFAehFRSOh4ZmB090hu6osFB+bUV4QZypRagAAFzenQ0AaIS5qyQ6XSQGL3BqCQkQrfJmj7P07/1QE4rLZst+0TQN3gXcC9BWIqsWARRtNNTOojZuUaPIygq3DEOkG/qIq8xydBftUAtYsQR4EQalXaOdm9kRf8Ail+TLj7O+LFJGkAsAl0k0WmtRyUGjW8LikzEhSS4P0x6xhmHylMoAgTZanBSovQbUIYi8G/DPEBQRqsaLHyUILHl2P5fQzz004RqS58mhQ0eULBAIqCHB8Y9x0DGMTFDnHGMjDTOzmlQLAuAFUPMAuPSL0mAzj/KpU1AMyZNlkWUlC5oHilNBCsjko3Efp4xlNRl/Pr9Cu4r49kmWkSVFbmoYgjZ23YRmuYZ7MWhQqzk6qJSoOWdNx4F7PENWNQJhAdaQWSoEJcOWJTtziYpUtQ7yFG7swelnsdoybdz3S7Ojk0aktuNtfj/ABMj5DnEqWorUl1aVaanTr91RANQzj4xez+OVlOmQkSw4OkbBgCx8XMDv+nEslaC2qwTYcwXidhOD1Lr2lLmnsj94jb6TMkfZuWMlbVeS4HFmkKOpSlqZm7mkgua1d/Dcw4x8+aQEpTLBrpSADXmS59eccsBkJk2PR6Anmx9fSJyQUijPuB577wEpyZ3cOlwYl0m/nyScuywJdyFKNS9WdrHcXiznzUoS5J37oDmiXI9PmIol4tdqpFXYHkGZvOscJOMSC4TqqDVwxAZ6e91vC1waXBy5+he4lYqWIADukOVGjadmbU7WcxST1JEzU1agJLkB+ZNyI5ZrnTlgdPJr7b789jFcMUxeYslTWSxLdTYcokueh2ODSCOfmulAYPqZ3sHoXAvEzCDUShP/jLBRZqjc35dKQGzc5BBQEsNyS5p4QT9iewE1J7wDrSP/WaM27X9YLmjNlW3jyTDLVKSS4fSBXZy3dY1N4hDEpRMQqZVKFAq1e8xAIAsTFPNxS0HQFDs1UC2csa0Pyj2hCmYrQUkVepD9DFptrgW4pcSZ04kyufMx8s4dUw4ZWkpXLU6WNTrBN9iC9IvM5w/ZJASqqi1raabcw0BYxyUL7qtKXqEqItyFgY6nNisMAVJrRRNX3Sxv5Qxz3JJIVDRuDbcrT8mm8M8dykSSnEHRpUyGBU4OwazMfWCXLuKZU9QShM7vWUZMwI81kMB1jE8imzZOKlGYhISFoLE6iQ4qWomkfQIX1jRhuq8HF12JQyXDp/I5rVATx5xMiUhUtKyJoFgJZCdW6itz5AOecGSzFXnWWS50pYmIQo6FAFSQSmhYgkOIZkTceBWnlCM05q0fO8vB65ndJFaOHUGtURdfdEkMuekJFCK/EFUVvFuSdh7Cl7vU1ZXJ+TQOyw4Bb3SCTual/gIz46lGzdl10Mcvdj+oY4vOsPLQAletQcUZgOha5tHCXxdLend+hy8IGJ+GZBUaABATar3p0jzOIKu6KKApdjTUB0Jr5wXpp8iftOXwiGI4ll7qD8j+jxKkZ+k+9WAbDjQ+pAsfa/TrDHFimlBB6EF/wDrAvH4H49epL3jQ/4pRwqKbNccC2kVNSf8RWYDAzVpfU9+6Kl9gdhEyTwxjJh/2wE0clRb9zCZJfFo6OPO401F8/I49tzL9T0+cT5Mpah7JAaiiCB5bfOLLA/ZzM9qYtDMTpCTte5+EWMrhWRKHeUo+JIdqjuhvpoXLJCJojknN8gOpRBNR6hqdYMsozZBlJGqrEKTbUD18SYtMPIlO/ZINxqUBTr1hFadRTLloZI7x0J5e1RJYVgVltcFzg5PkqiuVNSpJKRMA0lRt0UALK6i+8UOJnzZK6gKHMEC3Iu3nBLicOJiikyQkiytQSSDWipdxeB3MeEApJ0rmg9VFYD7Vh8ZxffBnyxyL7qv8wcxGLGtR5kmp/a8R/4qRYmu4pEnF5MqV7uq2oguW5gXAiCZLgChKrXfyHXnD4xi1Zxc2tzp7WqL7hzFzFzgDYGu78nOwj6QybEa5EpRuUJfxAb9I+euGsrHay1ktQauhoA78njeeFlPhZfhExv+5S8GaUpTjuk7ZazBFJmszFnUmRLlBLEa5i7091CRTzPlE3PkHsyQpafyM/xUBGaYziXESCwxM0nYTECvopQi82XZ2jVptFLUr3ZU/wA/2AvjT7wovNlgJBLHSAQS50kgwOYc/wAt2B00APNRBPj3QY0HHcbzpktUmajDkGyuzY/sfMQFqysrJKQWsGqWFu9v4wrHkW0XqPZufFLq/wBSEuWojtKMSyizsdgWtHpcm3ebkTQKHMC/wrEwZXOBu+xdJr4tQ+cTsv4fmzFewhPNRFfTpF+rHyBg0eSc6lFpfPj/AIQsFlAWfxONkBI+P9oJsu4alkB0JYPRvUuL+HSLbA5LLkAdopzfk/l9bRIVjU3SCkfiN/T6tGTNOcumeiwabFjXEU35r9yxyaQJbDSkbOdh09PposlTUhXcGqg71qkkv4ADaBmRj0g7l2PgbBgah/SLuVmQKBTl4VvUU5QEIuuRuSLuzxjJqkgBSgAQaAWPQnpRuvjENQTfetLnm1eses5zqWkAKqWBYGt+e258ooF5qNRVubJFw5F+VhASx8j8UW4+AjkyAO9ckME9fpopMslEzZwCjVyHPtVIPyLeBjhKzWaVuFBAA9oBz8aAxbfdhJlS5rKd7jZQDit6gqhsYcEb2um+yKJCtYYncvYARI0snVQA1b1q3xj1jcIQEzEKIRNZ3qEk2I3AvEaZlk5wEqCvMVHOtoP3jPx1ZZYzMTLy8fcgheKUp5o0pUspU57gPtAd0Udq7xDzfhRJwUnEYiUmVPmKKVaRoKgp9KtAolViQP1itOWHtHKdKkkFxQvzcGLDMMyWW1K1kD3jYbk0pDfW9zbRjehUsu7dafaZVcOZeJaZsqawdyVkgBQYWB9Xp5xrHBJJwMnVfTfnVn84yUZxKmLCdRLBinS6CebzO8fICNS4PzwTUmSoaZksJUAxBWhVQsDlUClLQeC9/JzdZp4YUtrCHEroat5t8WLRmXFWIxBKhUy+ZC9J85xr5CNIxpOhWksWodOr/rvGa4/gvF4iYV1r789YSfKUgqKR0f0gtSpNUjV7MeOMnKbS/EBsbKDO5KummnT6MdMqmMrUdJ6Gvmz3gqxf2azkpftkKXyAISOZKlbeAeAnG4BaTRT3qkMP3jPCEoqpG/We0tNB2pXfhMs8xxTMQoAKANDUeFaf4iPh87IoC3UCu+5fmYpsRJoAFEenyjh9zU/dX62flSLUEYftnDVUwowuZVJKjXc383jv/EQoMD5QGKxgQAFJBNyxUG8DHpGcsO6hupUSf0eGelI0LX43zYXJDF35X8I44nNFsEpJ8qE+lxFBMzwDmSQPeBHwh5OfsC5OqwFvFSi0L9KRqjrcd8tE6etRV3jXetafXxibgU6lMGD2NW8gKr+A6xSS8cgCp1E1aoA8TvFpgs1JHcQo/lDDzV+5ittDZahPpnXsyFaXJY0ctV9kpsPqkHCAF4cS1E6tidiLGM9xGYoQ/sptR9RB8v3iF/qqaFPqJHo4/QQSg2jLm1EU1b6DfCzBp7N0kFyEqcaVCitJB7ngxHheIRzdcolKgC39TnzaKHFZgsgrCW/FuD4g79RHFPE5ICVSwoh2IJcecMjEqeoxtcl9jOLEqIKCxZlEiri0cDxIB7KS5uTSvnArOxyVK7qFE/1E/JnNYssDk02apIoH6EMOv1vAyh5M/wDXQjxFWEWV49eImJlJAKlkBITz/MaDxjYuHssXKlIE5QmTUgjWwdKCQQgKuQGgT+zvhVEo9q1gyTdyRdz0f1g/EO08EluMGs1bzVGkkJSI5TERO0R4XLjQYkwVz3B9qAkqIR76RQr5Aq2Te14Cc9yGWoAIGgg3DseiuYjTMdg3EC2YZe7wqULC2xfaAbMeEwpLocKGnUk1b+pxdJFjApjkCWShZIIeoD1feNNqksqjeyq7dG3HTzDG9Hn3CqcQ5QNE42SfYmdUK3PxjGrhKpB+lja6M3mSFLqkE3c8+h6w0mSS7By1hs0dMzy2ZJVomJIb4fX6xEVasbo9cAvhi6m4sOfnyh5UxiCUhQ3B38x5RzUXha/l9fKCAcqJv8TKQyJcpPXS5Hmolo54vGzVpBUpVXoSWpyHKPOgFD01agNNdwa/AesMVaiwtahY+kBS8AvUZHxbOMrDkudt/r1jsBYnw5+UdJMvbURuxG3PrFjggggBnI9lIBLnmT8YqUh2FWLNJwPZpSsLdIJowAowVX2nf4RHw6g1PaJAAajPWuxiTjMsGrUlQUpgSQSA52q1Y6YLAEgJT31eyQkd6rsOsA2kbKkuzhh9OvUfaeh6wbcJ4iWoJQZjLWWUVlktsEmwvcxz4f4PEsjtkJm17yHIoQQ2oe9vycRo3DfB+HloU8pCkrtrDluQf2fKFV6zpHMUZwk5v4hJgsKJaAgWHxiYlMRMtwCZSdKCrT7qSoq0jkkmoT0cxYARuSpUTl9nuEUw8Joso5TJbxWY7LQoRcGPCkRQSYEY/KtmgfnpVKcEakG4NvHoeorGnTsGDFLmORBQLCFzxqSphKbQA5hhpWIQUqAU4pqbWn8i9x0MZ9mnDk1ClJCCvcMmuk8wLRo+b8OzJZJQ46XB8RaKRWarRSYkhtwNQ9LjyMZvTlj+6O3p9manCnUEtpfZVG9YZGAWVBIBOptNDXk0a1jMww8zDSkFKNateqaGJQCaAaiFJqxq9orVcPomaSexS15koLQpf5knuA9QYKWZrtCnC+jO8RhVIVpILporp08o7S5LMGIUL6gAHNRTwe8H87gjDqDBSgfxOgk+bxV5jwkZZHZnWSDskMzXLl3gVnT4EZMU4q0gQVIU/edy/e8ekSpGGUlDJLOFBzS7W+EWaMlWS7Gno/nE2Tg06dNHNj8niSy/AQsk0U2FlLQwU+mwOwP7xpeQZTLQkCXVSgDSqiDZzZA6XjvkHBxKdJRpSptWqpLbAbB4OspySXISEoSBBLC8nMuDp/1D2JPsqsr4dchUywqEigHjzgnlSo6S5Ud0ojVGKiqRnbvlnlKI9x6AhQQI8KFDxCDQoUKIQYiPKpce4UQhDn4AKuIosfwfLXsIKSITRCzM8x+zBCrUMUi/swmJ9hZHg4+UbKUCG7IQO1MlmMK4DxQtOX/yP6xCn8I4oXmTD/8ARjcVYcco4rwCTtFbIktmQZTweoqHagnqSTBl/oaRMlaFJalFJopPgd/AwWDL08o6iQ0XtQLVgtw8ifIV92ngrSP9nEAEhSR7kz8CwLPQ2eCiXLh+yjokRaVFpUegIeHEPFkGhQmhRC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56" name="Picture 16" descr="http://t3.gstatic.com/images?q=tbn:ANd9GcRawW2p7HgeLoOevlB6uBVMcuEtoriHXG3HpausUR_P0tiOL9fk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596" y="4857760"/>
            <a:ext cx="2619375" cy="1743076"/>
          </a:xfrm>
          <a:prstGeom prst="rect">
            <a:avLst/>
          </a:prstGeom>
          <a:noFill/>
        </p:spPr>
      </p:pic>
      <p:pic>
        <p:nvPicPr>
          <p:cNvPr id="14" name="Picture 2" descr="http://t0.gstatic.com/images?q=tbn:ANd9GcTLOxQMu8BUrRlF3Jrxtexbjd-wH0O9hi6EDj7eV0t0bR3HNqNd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71604" y="3071810"/>
            <a:ext cx="1891843" cy="1917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9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428596" y="0"/>
            <a:ext cx="8501122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8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Вопрос №7: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Ласковое имя</a:t>
            </a:r>
            <a:endParaRPr kumimoji="0" lang="ru-RU" sz="7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</p:txBody>
      </p:sp>
      <p:sp>
        <p:nvSpPr>
          <p:cNvPr id="9219" name="AutoShape 3" descr="data:image/jpeg;base64,/9j/4AAQSkZJRgABAQAAAQABAAD/2wCEAAkGBhISEBUUEBQQFRQUEBQQEhAQEA8PFA8QFBQVFBQQFBQXHCYeFxkjGRQUHy8gIycpLCwsFR4xNTAqNSYrLCkBCQoKDgwOGg8PGikcHBwpKSwpKSkpKSkpKSkpKSkpKSwsKSksLCwpKSkpKSkpKSwpKSksKSkpKSwpLCkpLCwsLP/AABEIAMIBAwMBIgACEQEDEQH/xAAbAAABBQEBAAAAAAAAAAAAAAABAAIDBAUGB//EADkQAAIBAgQEBAMHBAAHAAAAAAABAgMRBBIhMQVBUWEGE3GBIpGhFDJCscHR8CMzUnI0U2JzouHx/8QAGQEAAgMBAAAAAAAAAAAAAAAAAgMAAQQF/8QAJBEAAgICAgIDAAMBAAAAAAAAAAECEQMhEjEiQQQyURNCcWH/2gAMAwEAAhEDEQA/APZEgND0hABDQWHCsWQakCcLklhJFEK6lYmiwTp3GR0ZRZKwJDwWCKG2CkFiRRAWEghIQCQ1jwSRZBqY6xDCWpMUiMARMKRZANDbDxEogxD0AJCAuITEUQDEEBZBDWxw1kIMcxjmPaGNAOyxeYAOUBWy6RbAwgYwEAUxCRCBEIq8R4jCjDPN9klvJ9ERuiJWWrlLF4+nHdrTfVHnnHvHVeby0vgu943vbXRP2MWWPnZZndtrdtmaWf8ADTDD+npE/GlCP+T9LFZeO4X/ALbt/srv6Hnr4kova71tfttZdS5w7isZyTstddefIS80hywRO5fjuH/Kn80XMD4vw9R2vKDfKa/U5WVOKaTtsvmyWXB1JXSTXza7l/zTLfx4HfqSaunddUORw2Cr18PazcodJape51nDuJxqrTR84sfjzKWumZsmFx36LoWAEmPEEcY6klxkBXBLHhGphCKCxAuK5RBBEhEIBiYmIhBXEIRZAMa0OAQg1oGUeIogzKEcIlF2PYGEBZQEFIAUyEFKVld6Jat9jzvxPxrznLLZ65Y3u1GN19Xudb4qxmTDu28nlX6nnGNVrRvt8Uu8nsvZGXNP0asMPZlYh2TfN/Cn/PQz62Iaa6J/P+W+pPiajcuy09ubM+UG5pdXt0MtmlIu1tWpLk0/dalngsXJ6JXTT9Fv+bL+H4TKcMsN3b42tIrm11Oj4bweFGNlq+b5tgqLY7SBh6cvxam1gE0VYwLeFmNSAk7RqUkpaNLXrzA+G5GpU9Nb26CpcjShqh8YpmSUnHodRrZkPZTnFxd1tzRYpVLjoy9MzyXtD0MZIxjQYKBGQ9MZFDiEY4aBsKKZY9ACAsEFwpjQkIG4htwkIIARFkAEQiEEIICiDhAkJFkEIIiEOS8Y171Ix5Rhm92/2SOOx7+p0vi2r/Xl2jFfS5zToym72f722+pzsr8mdHFGooy5UNfdkeDwEp110T/JGvQ4XKU03stXpu+SNnBYFQd+1vn/APBSi2P0ixhcPlikXIwI4slix6BFKAoaMmjHQbU0Loqy7hsSjXoy0ONxGMya/JdTQ4NxGc38by9FcKM6YnJitWjpZJMz6OLy1XCWmqSfJpq6L0Z6FPiuGjKm224uPxKaWsGtpenXtcZP9XoRCrp+zRTC0V8FUcoJyte1nbVXW9u37lgcnasQ1ToCQgjZFkQLj0Rj4lItj0BhGssEAQIJCwDgBIUAQmJFkEKwhEIKwAiIQNRDach7Iqe4JZKEbPYMWXZDz/xX/wATJdZJe1kOhSSja3Il8d4VxqxmtpJXfdafsR0p3imuaMEl5s6EH4obsHONmiPMUNRZUySMykqo7zSyzTp1iLE19DPVYmhJMuyqKE25SzS25LlYzsZ4op05xjmeaUlGEIQdWpNt2iowj1eiva5pcSpSaainpHVJa27GPj+CxrUo08sopyjKs8qi6rhJzi299JN+qt0QcUvYE3L+p1nhPxXLExayTUV92pUSg5L/AFu2vc6ujK6156exxfC6WRKMdEl6aHW4CpdIkJboVlhSssYChkTjyVsvp09tC0MS1Q9mmKpUY5u3YgBAEUCw5ISQSEbEBhFchQ0Iiti8fGnFttN9LrUptLsKm+iyFM5OhxyrUxMFdKLdnBa6a6nTyjzXvYqMlJBTxuPZKAC19QBiw5kEjlEhp4iy162IQtWEMVURCEimiKMtStKq7ChXuLbDSLladkVHWHznoQyoytcFstIreIsH52HfWKuvTn+/scZwrE2vCW6djv6D5M43xNwSdGfm003FvW3J9H6iMqf2NGKSXiyVwvsV6kB+ArKcU18uj5okxEdNNwOzQZOJxig+r2sivUrzy3k8q+VizOgoXlLV9f2Oew2LeJxUo1JZaVJ/FZ2zS3UE+Wmre+qStqSMeTLlPirNCPE4KWVSTfRvV+iZsYDEp9TkML4WTrwk8qjRlJ05UlaWIzSzRdRvkk8tuz63OqhRVPsFOKi9bBxyc1bVG5GKe25DOmk9bEFCqlZt/IbXxXmSsoLo6l+f89BfKxvGi5CUSzhMdkkYGMm6esb+hBh+IqXP2K5UwuNo9Ho4tSV0GOJ6nN8DxTejLtXGtVJLlf8AQf8AyujG8G6Nh4l9Bn2t9EVqWJuiWwfNiuCXZJ9sfQX219CFoaVyZfCJNLGvsRS4kwZSjjIZVf8ADzXOPdASlJBxhF6IuJcTmuej6aW7Mx61dvdkuLraNPXT5rqZ9GpfR7rT1XJmeUm2bIxSRo+G6sXiWmviyNxfTqdXWrTWy977nC8Oq+Xi6MnonPy2/wDdWX1sd5jYvKbPj7iYflKpX/wg4fjZSu3ldnrbRpFyc9fUw+GTs59+Xuas5bGuSpmJO0TuZn1q1ptFmMjLxVT+q/ZfQuC2VJmjDFK3MRWjDTeC7ZhBeJXkWpvQz5V8rL9TYy8bHmY5GlGtGd0TUa2tuxjcPxv4X7GhGrZ3KTLolrfDLTmLF2lSkrZvhfw9XyRBjcRdq3QZhqzb7FOW6CrSZ57Txk6dd2ytXtOmrJr26o6KUlKKlHZ/yxY8VeCftEvOoSUKyXpGo1tfo+5zOGx9ajX8uvCSTSjUp2u6cuVaP+UHztf6GPyxyqXX6dGPHLFOL37RexVBzVr2vzKWG4HSp/dj11et29W33ubM6VhoywUiHC4Ozu/YXGMO/LTSbtJNpbuPMlVclrYj4CrvsJqjJVFzle84xskopKFv1f5EmIx8aEbzkkr+7fS3NlDGcYhSvmlbpHeTfRI52rjJ1JudryekcyvGmuy69yrobDHze+i9xjj86lo0k4Z9pStncebjHl6vqaGH4LkSlC8X+KLu03z32ZU4NwK0/MqfFJ2vKW/WyO64dRjU0aRajfZMkox1ErcDqWu5bRV2H7Rmk2927/Mr4uooz8uD01lLu07Jem5Vp19bdwG/QMVezdw2Isa2HxFznaMy9h8XZoZBickLNxDJxFQq3JZI0dmO6IooqYudrot3M7iVSzXuv1An0HDs5rEu0mlstV6dCCTtJPr8L/QsY37yfe3zKtTWL7fmtjMzciTF4dyjpo07p9GtUzocD4sco5cRFRkl/cheUZesd4/VGJTqXin1RFWXMPHNxdoDJjU1TN/BYtSq2VtW9En6m7NHJ+Hp3rL0f5HXXOrJ3s4/GrRFGVn6I5yric85Nc2/kXuL8Qs3CO7WvZFHDwMuTK0+KNeHEq5MljDTkIsRhoARbNGjYqIoYiOho1FpqUayHyMUDFqKz/Ikw3iBJ5amjWl+THYuOpzHiGSjIVJ0rGpWztlWjLZot4KOuhzHBXeC9DosBUtrYGLtlyWjWcirxHhNLERy1Yp2+7NaSg+sZbotwlmQErbmmk9PozptO1o5mvwatCSjGLqQemZZU13d2Ucbh3BtNWZ25ncfpQdK8lqmkns9RUsSStGmGduSTRw8nqTKV9Ow6pSV9H89CPyn2+aM1UbrK8+HQU3Ky+LW/O5PDBR3S+iJvs7a12+YYUujCsCwqKjyJcLi3FuS3s0vUgnBkcm7aFNlIZ+JvskvqV4P4vctZP57EEY6i2Miy/SZYjUsU6cieMxkSSNjBYs1qNW5y9GrZo1cNidRydGXJCyzxKrkyvk5KL9zH4pi7/NGxxKl5lGXWNpx9Y6nHVK7l7u/t/LAZHTCwpNEeMq/mvzAiKs9l1aHZhBpQ/CT+D0bXyY6tLQhw2i9W39Q1p7kRXs2fC81d35a3NjEccpx0V8y2j+p5/PirpJ5W7y+FJPduxp8Nptq8ndvds3SycYL9ZhWLnkf4jVis0nJ7yd3+iLcCClsWYCFs0NVokQgqIgxVo25R0KVemy35nUbVhoPZjjowsRDUzlwiNSo5VNeiNetDUrV5OOqEtaHpjvssY2y6F/DPQyMJWcnqaVKrZi0E0aNCvYvRmmZMn0HUcQNjOhTjZroy/ES/pL/AGX5Mt0atytx2ovLtzb09tRk5XFgwTU0cZXWpXUNS9XiQRV3bmYmdQ0MJtYfWw11puQ0JWLSlcJC2Uo0+oJwLMokEwWWR5CHJqWkiKppr0KZaEojosEWmk1s9V6BDiWSJlmhVKeYMJ2DKOlwVe6OR4rhfLrSjyveP+r1X7exuYDEakfijDXhGouXwS9Hqvrf5kltf4Lj4z/05i12u2opbDkxk9TOzSOg7IhxE7JkiiUOJ1LRYLdItLZmYKaq13fXK9H06nZYGFkjm+DYHKovnJZn7s6vCxDTtgUki7TJoRI4RJYxHpCJEyEBCDoUas5hz/CV6ldNa6MdRilD1HGQqVIlbG0rwdi66eo2cLpoWxq7OZwFZxk4y+ZuU5XRk8WoZVeO/IiwXGbK1RNMT0O7Ohp17aMUpdChTxsZbND54qK+80U3oJRNnh9UzeN45SnaO0fzI5YtqPwvczqhOXjQUMflyGVqi5lOpumnsPryK6s2LZoSNjBYedSN4Ju29g3aevudD4ew2Wku+o/i3CFUWaGk1/5dvUesb42ZnmXNxZzzlchkPmmnZ6NOzTI3MUxoYsZJqw9arQrVpMoshwE8rdN8ryh3i917P8yzKRk4nEOLUlundfsXaGLjUjmjy+9HnF/sVF1oJr2WEx97lfMSwG2CWsPo9DZyeZSlB/ijZdnyfzMODNLAVrBICSOXybp7p6+olA0OMYW1aVtpfEvff6lWNOxnaNCdqyGUTNq4d1JKKTd3ZLqzUnFvY6Twr4fcZebUVrL4E97v8VuRIwc3QM8ixx5M5qtg3TqZJK2WMVb2NPDKweO1FPGVGuWWPuopP6hohJU2DdxTLkI6EsWQqVyRDkJkSqQgKfYQQs1cTRVthsYXiuxacCBwtsPaMaYyEEOq0Fa7GToXFWUrW5dQQzHxdDMyjU4cnyN/yOxG8L2FOI5SOaqcMtsRzwDe9zer0LEMqeglwHxkVKSyxSGSrpklZFKogR9DqkLkdDD3mvUdBtG94cweeedrSO3qRK3RJS4xbOkwVHLBLsTCY1zSOgqSOQ3bsqY3hUKur0l/kv16mTV8LS5Tj7pm+qoM4DhFjI5JxMCn4WlfWol6Jsh4h4bnFXpvP1Wz9lzOmQUgf4oh/wA0rPMMbhWtGmuzujIjmpzzQvfa3KS6M9lnh4y+9GL9UmClhIRfwwgu6jFC5fHv2PXy0l0eeUFdKTTTavle6Jbq5teKqFqsZL8Ube8f/TRiWFtcXTGxlyVkt+hZw1ZplK5NTkEizco8NjXkszayrla7V+pq0eCUI7U4vvJZn9TF4Pi7Vo35/D81p9Tp86HY1GtoxZ3KLpPRHSwdOP3YQXpFIlbBnIMdVtSm/wDol+THaSM6ts8/U805S/yk5fN3LdNlLD6F2DOdE7D0WIEkZEcWhJjkJZPm7iIfMCEBR1WUXlkwrGqjnlfyx8YkuUDgVRdkcsOhqoE6Y7KSiWZeJwpmYijlizoq0NDB4nU0S7iMipGnC22jImV5Q1LLjdg8szNHRKsad3ZHYcKoeXTStruzF4Zgs0121OphCw7DH2ZPkz/qRSlJ7D/LbJRkqiRor9MV/glSH5UV54voQzlJ7XKtIum+y7mSGPEJFJ0pkqw7e5LZHFE32tDXjBqwZJHDLmibK8TI4+vMp6bxeZemz/nY5hs79YVHMeIuHQhNeXu7uUVsuj/PQTki15GvBkX1MeEiWL1+hG6Tvr9B1OOotGpkn2hxafNST+R2EczV+upxUqMm7Pm7L30R39OlaKXRJfJWG492ZPkNaIISfNDKtByi0+aa+ZcyisOoy8qPOa9Nwm0+TsyanM2/E/C7PzEtHpLs+TMCMTE48XR1ITU4pluMx6lcrKaRJRDTBZMl/NRBTX8YAgDuGJAEbDmDhCEQg0cIRRAS2OZ4v94QhWXo0fH+xnR3JbCEZToM1uCLc1hCNOP6mDN9wTI1zEIMUPhElSCIsoIAiCBAOQBEIJnLcRf9af8AsIQnL0P+P9mUmtyKnuEQCNo6l/dh/wByP5o7f9wiGY/Zkz+gILEIcZ2VOJK9Kd/8WcPNCEZc3Zr+P0xvIs0kIQCHyJ4LQQhBA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1" name="AutoShape 5" descr="data:image/jpeg;base64,/9j/4AAQSkZJRgABAQAAAQABAAD/2wCEAAkGBhQSEBQUEhQUFBUVGBQWFBQXFBUUFRUVGhQVFxgVFBYXHCYeFxkjGRQUHy8gJCcpLCwsFR4xNTAqNSYrLCkBCQoKDgwOGg8PGiwkHyQsLCwvKSwsKSwsLCwpLCwpLCksLCksKSwsLCwsLCwpLCwsLCwsLCksKSwsLCwpLCkpKf/AABEIAOgA2QMBIgACEQEDEQH/xAAbAAEAAwEBAQEAAAAAAAAAAAAABAUGAwIHAf/EADsQAAIBAgQDBQYDCAEFAAAAAAABAgMRBAUhMQYSUUFhcYGxEyIykaHBYtHwBxQjJEJSguGiFTNykrL/xAAZAQEAAwEBAAAAAAAAAAAAAAAAAQIEAwX/xAAkEQEBAAIBBAICAwEAAAAAAAAAAQIRAwQSITEiQTJRE2FxFP/aAAwDAQACEQMRAD8A+4gAAAAAAAAAAAAAAAAHidVR3aXi7AewcKeOpydlOL8zspJ9pG06foAJQAAAAAAAAAAAAAAAAAAAAAAAAAAAealVRTcnZLtZyxeLVOLlLb1fQxee59KabadlsuzzOXJyzB14+K5rHOeMVBNQvp2/kfP804lq1JN80rdFt5nPG4mVTd6dOwgPDX1lJtfQwZcly9vQw4pj6ibhc1qp/HLz19S9wXENZf1GFxOOtOy2WyLfD4hxjF9Ssulri+rZRxRGSUajtLa/Z59DQJnxihmdtr/rvNhw3xVZqE9YvbqvD8jXx8/1kycvB94tuD8hNNJrVPZn6a2MAAAAAAAAAAAAAAAAAAAAAD8bsrs/Svz6vyYeo+63/s1H7kW6m0ybumdzTM3Vm7fCtI/mUmMo82jJWHTa7uw7Rw63Z5eVuV29fjxmM0zmLyuTWmiRSVcPNaOOi7UbupQcu5dfyRxq5creJTTtuPmFag3O/eX9Gk5qMem5bVOH0pO/ZYk/9N5NiE6QHgLR0IHPKnPcuqhXY+jdab6EuWT6NwRm/taTi3dx28DTHzP9m2JaxEodjiz6Yelw5bweXz46zAAdnEAAAAAAAAAAAAAAAAAAAqeKo/ys+7kf/OP5lsV+f0ubDVV+G/yaf2KZ/jV8PGU/1j8J8KJcIEfDw0Pc8TZ7N+B5j155SVEcpHWK7mdXWuiy2nCpTV2R6kTtUqEWrWsu1lVkKvHUg4haMnVKl91Yh1oXZDnkl8E1OXG0/wAXMvnFn1U+U8NQSxcZNqKgnOTbslZr7tLzPpmCzOnWv7OSlbfdNeTNvTX46YOpxu9pQANTIAAAAAAAAAAAAAAAAAAAUfEleUOVqTUZXjptf8S7U16F4csTho1IuMldP9XXeUzxuWOo6cWcwyls8MZQg7a7nmtWVOLZOxOEdOTi+uj6pnOthoyjZowa09OWXzGXnxfT5+WfuXtbft2vpb6mgw1RSjdGazbgb29dzdSSi3GTil/Uo8ie9vhbtdO12afDYRU4qK2Stv6stZj9VEuX3ELF1eUzOb8WOhtH+1fC38Sk4q90rtRk0tdjTYyCc7PZlPnPB1OvKMnzLlUUrNf06LVptOxGMx38k592vi64LHKvT5rWdk7dzWjXceXSsWOFwMaceVJWSSXgloRsQ9TnlFv9VaglVu9Xsl9zacAYOdqlaV7StGF9mk7tpfIxOV0J4jGuEF7qly83VrRvvtZn1/BYSNKnGnD4YpJF+mwuWXdfpTq+SYcfZPddwAek8kAAAAAAAAAAAAAAAAAAAA/GwK3PKCcObtXp+vUo4zL7HZnDlcfiurdxmnUszFzWd249PpZe3VS+YiVsdCMkpyS5tIrqeKuJshHERa7GcLdtOtVWZli4+0jGMve1fLZu6XXou8tsPZwT6og15QWtkj3hsyjJNJp28ysuk0xdSxXOV3or2TdlrsrnXF1bkN5q6Eozi/evp9/X6kbTnPHhpf2f5LKHNVnHlumo3Vm7u8ml8tTaGRyfj2M7KqrPqvujUYbFxqK8JJo9DhuMx1jXk8/fct5R2AB3ZwAAAAAAAAAAAAAAAAAAClzLHczcVsvqyzx1bkpyfdp4vQzsThzZfTV0+G73VyrEGvfdeZYTRwdMx2PRxulVX97Rdu52/cqajZRS8ND8xuFa1icKWIk1Z6Nbr8jn6vl09+XKeVwb1u/NtHanThBWikiPUrNESviGEZWPeOxsYK7fgt2zPV8S6k7vyXRHatRlOV2TMLlfUob2/cuwzNJgMROnZxdrHDBYO1iy9irHXGac8tX20OTZ6qvuS0n6/wCy3PnPt3SqRnHsaZ9EpVFKKa2aTXmjdw53Karzefj7LuenoAHdnAAAAAAAAAAAAAAAAVue1LU0usvRFRBlhxBL4F4v0K2mzHy35PR4J8HDGTa1R+4aqppSXb9O5nuuQMPV5KtuyV/KX+/scK0/Sxq07ogSwut0WUmRmybJVdoFbB3IksuuXjPHIR2p2qaWWJEqngybynhuw1Db8jSsft7kfE1npGO8nZfn8rkjk5YpL/YNKrMHqbnh+rzYak/w2+Ta+xhccbThSX8pT/y/+mduC/Os3VT4xbgA2vPAAAAAAAAAAAAAAAAUWfS9+K/D92QIomZ5/wB3/Ffcg8xh5Pyr1OH8I/K70KHH1nCcH2c8b919PVr5lzXmZzPqv8OVujt47nHL00Yxp4VLo5VZWIOX49Spxd90n80dK2JRbamnVVjvCRVc+pOhU0IlLEiTI1apY9uoQ8VsxSR+YCrzVZfhSXm/9IsKpTcOK/tJdZteUUl63LqZGPpbPxVRjEa7gyV8Ku6Ul6P7mVxa3NRwWv5a/WcreGi+x24PzZep/BfgA3POAAAAAAAAAAAAAAAg4/OKdJO8k5f239ehFsk3VscbldRD4jp2UJ+MX6r7lQnoR814hdTRtcvRDDVE0rO5gzzmWXh6nFhlhjrJ5r4Xm3k/LQqsdlMZJq8l539S/I9WkUsldpkw9WtWw6jTUXOO0ZK3yknsybhq1WWrjbxa+xbY/BKSaZWYbCcjtNyffdo5Xwum0JcrvJ3Z3lXb1j8jzTVPsT82z3OUbFlEatmU47xfitSrzHi2EIu6lfpZkvG4jsVzLZnh3Ueisr6yf2K2ryN7kMOWjG+795+MnzP6ss5PQpsuhNxjfR2RbQi0tTpiplEHHbGz4YjbCUvBv5ybMTmNayZ+5Nx1KmlG6lBJJJ9i7mdOPOYZbrNz8eWeOo+lArMp4gpYhe67S/te/l1LM3yyzcebljcbqgAJQAAAAAAAAAADHcRcQTc5U6bajHRtbyfbr0M9Kq3vcnZhFe1qNarmlr195kOtLTQ8jkyuWVte9xY444ySItWyI+Fzj2M/e+B/8X18DhjcRKOtr9xyqpThdfruZzjtqWNhQxikk073JPNc+eZPj50qsaafuylaz7G9reZrqeN1tLR9Gd5l4Z7jq6WM6NyLWwiZIo1jpNpon2jyztek4O6+RGeYKxd4mjcr6+BT7DlfDpJtR43MbLV+SIGW1ZVcRCNvdXvPy2+ti0lk8HUSnKaTvpHdvxs7IsaOFpQlFU48u9207vze+xaTc2i3V1peYZ7HerV0IdFH5VloWnpF0rc5xCUJyeyjJv5MxmTzbSLzi6r/AAZR7ZtR8r3fp9SsyjC8sUc77ThNrahjJQs02mtmmfU+E89/eqHM/ji+Wfe+yXmvufJ5rQ2/7L6LSrv+m8EvH3n90d+nysz0z9XjjcN/puwAei8kAAAAAACvzfNPYxVkm3fd2WhGWUxm6thhc72xV47iScJPlUeVO1ne5Nw3EcJ0pS+GUVdwe/dbqr9pn6uNhiE5qLjLu96Emut7NPvIuKw2lzF/LlPMu3q/82GWMmtVyqsjVD2sWr2enf2HDF1FbR3MlaZ48K/HQuUHtnTk/wC17ro+pbYjEFFnUrU5vpFv5Iie17fDlmGM7U9Vqn33uvrY+m0oRr0qdSyfNFPwbWqT7ndHwinnabvJ6LZa3ufUf2Y597ShKnJSThLmSat7st7dUn6o2cWNm5Ywc2curKvquDnD4XddH9mcFmfL8V1+vqX2Ks4+N/RtmWzCEqmi0j2dfmRy4Y4+YvwZ5ZeF1RhdXbvJ/TuRGr0dSBl1adO0ZXaWl92vEscfilThztaLVu/1M/uNOvLn+7JtRvZrXsvuRcyx3s9asOaK3a3Xe10JGIcalNShdPdPaUdNykp5pJqdLEWlNbSSspxe2hHpaJ+FzFbwalB9+q7iRVxaaMrlFNWfc9vQm5hjvZ0+/aK7xKplpW5xifaVlFbQ38Xv+vEm0NEVeAobt7vUssPBzmoQTlJ7KKuyJ5N6j1yOUkldttJLq+iPsHDWU/u+GhB/F8U//J7/AC0XkUvCPB6otVa1nU/pjuofnL0NcehwcXb5rzOp5u+9s9AANLGAAAAABmONKto7OVot8unfZq/bozTlJxRSvBfw4z3u2m7dzUWtDlzTeFaOluuWVmsoilQp9nux0O1SV0ccLNqHvLlbbtFLlSXRLoJ1NDFPT2L+1di6HN2Eergny95bU4Lc9Tp6Mr27RLtjMXBopM7n/Cce2Wnk9/obHM8Je5msFk0qtVufY7Jdll+vqVwx3dGd7Z5VfD/DKdm4m/yXK1Ts4pJo74HKlFaItsPgmbsZp5+WUcMTSc42krW1XK9PkQLcrs9y8nhGRMRgXLx7GV5MO6LcPJ2X+kOFPZLzZXZ5W/gzjd/C7aX66kzFVfZr39LX07v7u8zWdZzUrR5adOo7aJwjNXXfdL5XMVlvh6XdjJva8wdaThGpJ8topW2VtPiKvGYd1ajbVlaya9ND1kubTlC+Kh7KUX7kXpFpLSTfXu7CwqYn2lnfRa6bvuSFxs8VTulm4oZpUNXoloyrVarial4U5NbRuuVeOprqHDNTEzTnFxgnfXRvpp0NtlXDkKaSUfoduPh37ZOTnmPiMFlnBVedudqC6K7fzN1w5w0sP8O73fa/Fmgo4GxKhSSNeHFMfTFnzXIpLQ9gHZnAAAAAAAAAAByxOFjUjyzSku/7dDN5rw8opuDl4aNfmak51qd0UywmXt14+XLD1XzmpiHD4oy07eVtfQ5vNItafc21bLrvY4/9MM94f7bZ1f7jB4mrOekYTl/i0vm7IsMj4fkleejfZ0NdTysnUMBYnDhmN258vU3KaVeFysn08Al2FhCkkezR2slzqveB7jlLL+4tQO2I7qpKmVp9hGqZMun0NHY/HTXQdq0zrNRyVdPoSaWVJdhd+yXQ/VBEdp/JUKhgLEyFJI9gtIpbsABKAAAAAAAAAAAAAAAACx+cqAAJH6AAAAAAAAAAAAAAAAAAAAAAAAA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3" name="Picture 7" descr="http://t2.gstatic.com/images?q=tbn:ANd9GcRcfiOpmipQ84jtdxYSM66_3tX0Uu8UkUPeuw8RP8xKCG-Ofk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428868"/>
            <a:ext cx="3786214" cy="3571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114</Words>
  <Application>Microsoft Office PowerPoint</Application>
  <PresentationFormat>Экран (4:3)</PresentationFormat>
  <Paragraphs>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Я</cp:lastModifiedBy>
  <cp:revision>11</cp:revision>
  <dcterms:modified xsi:type="dcterms:W3CDTF">2012-11-16T09:35:39Z</dcterms:modified>
</cp:coreProperties>
</file>