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285E8-87E0-4E94-B803-F5F272693918}" type="datetimeFigureOut">
              <a:rPr lang="ru-RU" smtClean="0"/>
              <a:pPr/>
              <a:t>03.09.2012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16058-B160-4E98-B11E-23544E65EB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285E8-87E0-4E94-B803-F5F272693918}" type="datetimeFigureOut">
              <a:rPr lang="ru-RU" smtClean="0"/>
              <a:pPr/>
              <a:t>03.09.2012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16058-B160-4E98-B11E-23544E65EB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285E8-87E0-4E94-B803-F5F272693918}" type="datetimeFigureOut">
              <a:rPr lang="ru-RU" smtClean="0"/>
              <a:pPr/>
              <a:t>03.09.2012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16058-B160-4E98-B11E-23544E65EB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285E8-87E0-4E94-B803-F5F272693918}" type="datetimeFigureOut">
              <a:rPr lang="ru-RU" smtClean="0"/>
              <a:pPr/>
              <a:t>03.09.2012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16058-B160-4E98-B11E-23544E65EB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285E8-87E0-4E94-B803-F5F272693918}" type="datetimeFigureOut">
              <a:rPr lang="ru-RU" smtClean="0"/>
              <a:pPr/>
              <a:t>03.09.2012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16058-B160-4E98-B11E-23544E65EB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285E8-87E0-4E94-B803-F5F272693918}" type="datetimeFigureOut">
              <a:rPr lang="ru-RU" smtClean="0"/>
              <a:pPr/>
              <a:t>03.09.2012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16058-B160-4E98-B11E-23544E65EB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285E8-87E0-4E94-B803-F5F272693918}" type="datetimeFigureOut">
              <a:rPr lang="ru-RU" smtClean="0"/>
              <a:pPr/>
              <a:t>03.09.2012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16058-B160-4E98-B11E-23544E65EB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285E8-87E0-4E94-B803-F5F272693918}" type="datetimeFigureOut">
              <a:rPr lang="ru-RU" smtClean="0"/>
              <a:pPr/>
              <a:t>03.09.2012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16058-B160-4E98-B11E-23544E65EB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285E8-87E0-4E94-B803-F5F272693918}" type="datetimeFigureOut">
              <a:rPr lang="ru-RU" smtClean="0"/>
              <a:pPr/>
              <a:t>03.09.2012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16058-B160-4E98-B11E-23544E65EB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285E8-87E0-4E94-B803-F5F272693918}" type="datetimeFigureOut">
              <a:rPr lang="ru-RU" smtClean="0"/>
              <a:pPr/>
              <a:t>03.09.2012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16058-B160-4E98-B11E-23544E65EB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285E8-87E0-4E94-B803-F5F272693918}" type="datetimeFigureOut">
              <a:rPr lang="ru-RU" smtClean="0"/>
              <a:pPr/>
              <a:t>03.09.2012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16058-B160-4E98-B11E-23544E65EB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9285E8-87E0-4E94-B803-F5F272693918}" type="datetimeFigureOut">
              <a:rPr lang="ru-RU" smtClean="0"/>
              <a:pPr/>
              <a:t>03.09.2012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B16058-B160-4E98-B11E-23544E65EBB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ФОНЕТИКА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Классификация звуков русского языка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1. Что изучает фонетика?</a:t>
            </a: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2. Для чего служат звуки языка?</a:t>
            </a: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3. На какие две группы делятся звуки в русском языке?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ФОНЕТИКА</a:t>
            </a:r>
            <a:r>
              <a:rPr lang="ru-RU" sz="4000" b="1" dirty="0" smtClean="0">
                <a:solidFill>
                  <a:srgbClr val="0070C0"/>
                </a:solidFill>
              </a:rPr>
              <a:t> – </a:t>
            </a:r>
            <a:r>
              <a:rPr lang="ru-RU" sz="4000" b="1" dirty="0" smtClean="0">
                <a:solidFill>
                  <a:schemeClr val="bg1"/>
                </a:solidFill>
              </a:rPr>
              <a:t>это учение о звуковой стороне языка, наука, изучающая звуки и их закономерные сочетания, а также ударение, интонацию</a:t>
            </a:r>
            <a:r>
              <a:rPr lang="ru-RU" sz="4000" b="1" dirty="0" smtClean="0">
                <a:solidFill>
                  <a:srgbClr val="0070C0"/>
                </a:solidFill>
              </a:rPr>
              <a:t>.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215238" cy="785818"/>
          </a:xfrm>
        </p:spPr>
        <p:txBody>
          <a:bodyPr/>
          <a:lstStyle/>
          <a:p>
            <a:r>
              <a:rPr lang="ru-RU" dirty="0" smtClean="0"/>
              <a:t>ЗВУКИ РУССКОГО ЯЗЫКА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7" y="1857364"/>
          <a:ext cx="8215369" cy="3118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66"/>
                <a:gridCol w="1721176"/>
                <a:gridCol w="1167342"/>
                <a:gridCol w="1127559"/>
                <a:gridCol w="1265614"/>
                <a:gridCol w="1714512"/>
              </a:tblGrid>
              <a:tr h="690567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гласные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Согласные</a:t>
                      </a:r>
                    </a:p>
                    <a:p>
                      <a:pPr algn="ctr"/>
                      <a:r>
                        <a:rPr lang="ru-RU" dirty="0" smtClean="0"/>
                        <a:t>непарные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0567">
                <a:tc>
                  <a:txBody>
                    <a:bodyPr/>
                    <a:lstStyle/>
                    <a:p>
                      <a:r>
                        <a:rPr lang="ru-RU" dirty="0" smtClean="0"/>
                        <a:t>ударные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безударные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звонкие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глухие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мягкие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твердые</a:t>
                      </a:r>
                      <a:endParaRPr lang="ru-RU" dirty="0"/>
                    </a:p>
                  </a:txBody>
                  <a:tcPr/>
                </a:tc>
              </a:tr>
              <a:tr h="690567">
                <a:tc>
                  <a:txBody>
                    <a:bodyPr/>
                    <a:lstStyle/>
                    <a:p>
                      <a:r>
                        <a:rPr lang="ru-RU" dirty="0" smtClean="0"/>
                        <a:t>(а)</a:t>
                      </a:r>
                    </a:p>
                    <a:p>
                      <a:r>
                        <a:rPr lang="ru-RU" dirty="0" smtClean="0"/>
                        <a:t>(о)</a:t>
                      </a:r>
                    </a:p>
                    <a:p>
                      <a:r>
                        <a:rPr lang="ru-RU" dirty="0" smtClean="0"/>
                        <a:t>(и)</a:t>
                      </a:r>
                    </a:p>
                    <a:p>
                      <a:r>
                        <a:rPr lang="ru-RU" dirty="0" smtClean="0"/>
                        <a:t>(э)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ы</a:t>
                      </a:r>
                      <a:r>
                        <a:rPr lang="ru-RU" dirty="0" smtClean="0"/>
                        <a:t>)</a:t>
                      </a:r>
                    </a:p>
                    <a:p>
                      <a:r>
                        <a:rPr lang="ru-RU" dirty="0" smtClean="0"/>
                        <a:t>(у)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(а)</a:t>
                      </a:r>
                    </a:p>
                    <a:p>
                      <a:r>
                        <a:rPr lang="ru-RU" dirty="0" smtClean="0"/>
                        <a:t>(о)</a:t>
                      </a:r>
                    </a:p>
                    <a:p>
                      <a:r>
                        <a:rPr lang="ru-RU" dirty="0" smtClean="0"/>
                        <a:t>(и)</a:t>
                      </a:r>
                    </a:p>
                    <a:p>
                      <a:r>
                        <a:rPr lang="ru-RU" dirty="0" smtClean="0"/>
                        <a:t>(э)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ы</a:t>
                      </a:r>
                      <a:r>
                        <a:rPr lang="ru-RU" dirty="0" smtClean="0"/>
                        <a:t>)</a:t>
                      </a:r>
                    </a:p>
                    <a:p>
                      <a:r>
                        <a:rPr lang="ru-RU" dirty="0" smtClean="0"/>
                        <a:t>(у)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(л)</a:t>
                      </a:r>
                    </a:p>
                    <a:p>
                      <a:r>
                        <a:rPr lang="ru-RU" dirty="0" smtClean="0"/>
                        <a:t>(м)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н</a:t>
                      </a:r>
                      <a:r>
                        <a:rPr lang="ru-RU" dirty="0" smtClean="0"/>
                        <a:t>)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р</a:t>
                      </a:r>
                      <a:r>
                        <a:rPr lang="ru-RU" dirty="0" smtClean="0"/>
                        <a:t>)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й</a:t>
                      </a:r>
                      <a:r>
                        <a:rPr lang="ru-RU" dirty="0" smtClean="0"/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(</a:t>
                      </a:r>
                      <a:r>
                        <a:rPr lang="ru-RU" dirty="0" err="1" smtClean="0"/>
                        <a:t>х</a:t>
                      </a:r>
                      <a:r>
                        <a:rPr lang="ru-RU" dirty="0" smtClean="0"/>
                        <a:t>)</a:t>
                      </a:r>
                    </a:p>
                    <a:p>
                      <a:r>
                        <a:rPr lang="ru-RU" dirty="0" smtClean="0"/>
                        <a:t> (</a:t>
                      </a:r>
                      <a:r>
                        <a:rPr lang="ru-RU" dirty="0" err="1" smtClean="0"/>
                        <a:t>ц</a:t>
                      </a:r>
                      <a:r>
                        <a:rPr lang="ru-RU" dirty="0" smtClean="0"/>
                        <a:t>)</a:t>
                      </a:r>
                    </a:p>
                    <a:p>
                      <a:r>
                        <a:rPr lang="ru-RU" dirty="0" smtClean="0"/>
                        <a:t>(ч)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щ</a:t>
                      </a:r>
                      <a:r>
                        <a:rPr lang="ru-RU" dirty="0" smtClean="0"/>
                        <a:t>)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й</a:t>
                      </a:r>
                      <a:r>
                        <a:rPr lang="ru-RU" dirty="0" smtClean="0"/>
                        <a:t>)</a:t>
                      </a:r>
                    </a:p>
                    <a:p>
                      <a:r>
                        <a:rPr lang="ru-RU" dirty="0" smtClean="0"/>
                        <a:t>(ч)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щ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(ж)</a:t>
                      </a:r>
                    </a:p>
                    <a:p>
                      <a:r>
                        <a:rPr lang="ru-RU" sz="1400" dirty="0" smtClean="0"/>
                        <a:t>(</a:t>
                      </a:r>
                      <a:r>
                        <a:rPr lang="ru-RU" sz="1400" dirty="0" err="1" smtClean="0"/>
                        <a:t>ш</a:t>
                      </a:r>
                      <a:r>
                        <a:rPr lang="ru-RU" sz="1400" dirty="0" smtClean="0"/>
                        <a:t>)</a:t>
                      </a:r>
                    </a:p>
                    <a:p>
                      <a:r>
                        <a:rPr lang="ru-RU" sz="1400" dirty="0" smtClean="0"/>
                        <a:t>(Ц)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может сделать один звук?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357298"/>
            <a:ext cx="8141046" cy="44291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Из каждого слова уберите один звук, чтобы получилось новое слово</a:t>
            </a:r>
          </a:p>
          <a:p>
            <a:r>
              <a:rPr lang="ru-RU" b="1" dirty="0" smtClean="0"/>
              <a:t>Всласть, краска, склон, полк, тепло, беда, экран.</a:t>
            </a:r>
          </a:p>
          <a:p>
            <a:r>
              <a:rPr lang="ru-RU" dirty="0" smtClean="0"/>
              <a:t>2. Добавьте к каждому слову 1 звук, чтобы получилось новое слово</a:t>
            </a:r>
          </a:p>
          <a:p>
            <a:r>
              <a:rPr lang="ru-RU" b="1" dirty="0" smtClean="0"/>
              <a:t>Рубка, дар, стол, клад, лапа, шар, усы, уксус.</a:t>
            </a:r>
          </a:p>
          <a:p>
            <a:r>
              <a:rPr lang="ru-RU" dirty="0" smtClean="0"/>
              <a:t>3. Замените в словах 1 согласный звук.</a:t>
            </a:r>
          </a:p>
          <a:p>
            <a:r>
              <a:rPr lang="ru-RU" b="1" dirty="0" smtClean="0"/>
              <a:t>Ногти, булка, лапка, зубы, киска, песок, галка, орёл, норка, клин, тоска, свет.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Что изменилось при замене одного только звука?</a:t>
            </a:r>
          </a:p>
          <a:p>
            <a:r>
              <a:rPr lang="ru-RU" sz="3600" dirty="0" smtClean="0"/>
              <a:t>Изменилось значение, смысл слов.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Какую роль выполняет  звук в слове?</a:t>
            </a:r>
          </a:p>
          <a:p>
            <a:r>
              <a:rPr lang="ru-RU" sz="3600" dirty="0" smtClean="0"/>
              <a:t>Служит для различения слов.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ИТАК, Предмет изучения фонетики </a:t>
            </a:r>
            <a:r>
              <a:rPr lang="ru-RU" sz="3600" dirty="0" smtClean="0"/>
              <a:t>–</a:t>
            </a:r>
          </a:p>
          <a:p>
            <a:r>
              <a:rPr lang="ru-RU" sz="3600" dirty="0" smtClean="0"/>
              <a:t>Звуки, сочетания звуков, слоги, ударение и интонация.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Назовите ключевые слова темы урока:</a:t>
            </a:r>
          </a:p>
          <a:p>
            <a:r>
              <a:rPr lang="ru-RU" sz="3600" dirty="0" smtClean="0"/>
              <a:t>Звук, сонорный согласный, классификация звуков, смысл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</TotalTime>
  <Words>303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ФОНЕТИКА</vt:lpstr>
      <vt:lpstr>Слайд 2</vt:lpstr>
      <vt:lpstr>Слайд 3</vt:lpstr>
      <vt:lpstr>ЗВУКИ РУССКОГО ЯЗЫКА</vt:lpstr>
      <vt:lpstr>Что может сделать один звук?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</dc:title>
  <dc:creator>User</dc:creator>
  <cp:lastModifiedBy>User</cp:lastModifiedBy>
  <cp:revision>10</cp:revision>
  <dcterms:created xsi:type="dcterms:W3CDTF">2012-09-03T11:04:58Z</dcterms:created>
  <dcterms:modified xsi:type="dcterms:W3CDTF">2012-09-03T15:41:35Z</dcterms:modified>
</cp:coreProperties>
</file>