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17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2E69C1C-B236-4647-A5B1-40C4AD910C06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FB576D8-8FCA-4EB6-A1F5-A4361F13BD8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F1752"/>
                </a:solidFill>
              </a:rPr>
              <a:t>ГРАФИКА</a:t>
            </a:r>
            <a:endParaRPr lang="ru-RU" dirty="0">
              <a:solidFill>
                <a:srgbClr val="6F175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819400"/>
            <a:ext cx="8050924" cy="1752600"/>
          </a:xfrm>
        </p:spPr>
        <p:txBody>
          <a:bodyPr/>
          <a:lstStyle/>
          <a:p>
            <a:r>
              <a:rPr lang="ru-RU" dirty="0" smtClean="0"/>
              <a:t>Систематизация знаний о русской графике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Каждой весной население Болгарии отмечает удивительный праздник. </a:t>
            </a:r>
          </a:p>
          <a:p>
            <a:r>
              <a:rPr lang="ru-RU" dirty="0" smtClean="0"/>
              <a:t>В городах и селах все от мала до велика выходят на улицы. По центральным улицам идут красочные демонстрации. Попробуйте угадать, что несут демонстранты.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Самое интересное в этом красочном шествии то, что люди несут в руках огромные буквы. Да-да, наши родные буквы, составляющие как болгарский, так и русский алфавит. Разной величины и разного цвета. А на портретах – Кирилл и </a:t>
            </a:r>
            <a:r>
              <a:rPr lang="ru-RU" dirty="0" err="1" smtClean="0"/>
              <a:t>Мефодий</a:t>
            </a:r>
            <a:r>
              <a:rPr lang="ru-RU" dirty="0" smtClean="0"/>
              <a:t>. Вспомните, почему?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3536"/>
            <a:ext cx="8115328" cy="6036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10097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Именно они  и изобрели славянскую азбуку.</a:t>
            </a:r>
          </a:p>
          <a:p>
            <a:r>
              <a:rPr lang="ru-RU" b="1" dirty="0" smtClean="0"/>
              <a:t>Русские туристы – желанные гости на этом празднике. Они  не просто гости, но и братья по письменности. Праздник называется праздником славянской азбуки. И вместе с тем это праздник культуры – праздник науки и искусства. </a:t>
            </a:r>
          </a:p>
          <a:p>
            <a:endParaRPr lang="ru-RU" b="1" dirty="0" smtClean="0"/>
          </a:p>
          <a:p>
            <a:r>
              <a:rPr lang="ru-RU" b="1" dirty="0" smtClean="0"/>
              <a:t>С 1986 года  24 мая в России стал отмечаться День славянской письменности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8472518" cy="4526280"/>
          </a:xfrm>
        </p:spPr>
        <p:txBody>
          <a:bodyPr/>
          <a:lstStyle/>
          <a:p>
            <a:r>
              <a:rPr lang="ru-RU" dirty="0" smtClean="0"/>
              <a:t>Что такое графика?</a:t>
            </a:r>
          </a:p>
          <a:p>
            <a:r>
              <a:rPr lang="ru-RU" dirty="0" smtClean="0"/>
              <a:t>Что является основным графическим  средством передачи звучащей речи на письме?</a:t>
            </a:r>
          </a:p>
          <a:p>
            <a:r>
              <a:rPr lang="ru-RU" dirty="0" smtClean="0"/>
              <a:t>Какие ещё графические знаки участвуют </a:t>
            </a:r>
          </a:p>
          <a:p>
            <a:r>
              <a:rPr lang="ru-RU" dirty="0" smtClean="0"/>
              <a:t> в передаче на письме слов? </a:t>
            </a:r>
          </a:p>
          <a:p>
            <a:r>
              <a:rPr lang="ru-RU" dirty="0" smtClean="0"/>
              <a:t>А предложений?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Графика – это совокупность особых знаков, с помощью которых устная речь передаётся на письме.</a:t>
            </a:r>
          </a:p>
          <a:p>
            <a:endParaRPr lang="ru-RU" dirty="0" smtClean="0"/>
          </a:p>
          <a:p>
            <a:r>
              <a:rPr lang="ru-RU" dirty="0" smtClean="0"/>
              <a:t>Основные графические средства – буквы,</a:t>
            </a:r>
          </a:p>
          <a:p>
            <a:pPr>
              <a:buNone/>
            </a:pPr>
            <a:r>
              <a:rPr lang="ru-RU" dirty="0" smtClean="0"/>
              <a:t>д</a:t>
            </a:r>
            <a:r>
              <a:rPr lang="ru-RU" dirty="0" smtClean="0"/>
              <a:t>ефис, пробел, чёрточка, апостроф(</a:t>
            </a:r>
            <a:r>
              <a:rPr lang="ru-RU" dirty="0" err="1" smtClean="0"/>
              <a:t>о,кей</a:t>
            </a:r>
            <a:r>
              <a:rPr lang="ru-RU" dirty="0" smtClean="0"/>
              <a:t>), знаки препинания.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1528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Что такое алфавит?</a:t>
            </a:r>
          </a:p>
          <a:p>
            <a:r>
              <a:rPr lang="ru-RU" dirty="0" smtClean="0"/>
              <a:t>Алфавит – набор букв, расположенных в определенном порядке.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Чем отличается алфавит от азбуки?</a:t>
            </a:r>
          </a:p>
          <a:p>
            <a:r>
              <a:rPr lang="ru-RU" dirty="0" smtClean="0"/>
              <a:t>Алфавит – слово греческого происхождения, азбука – русское слово.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Какие буквы могут быть по начертанию?</a:t>
            </a:r>
          </a:p>
          <a:p>
            <a:r>
              <a:rPr lang="ru-RU" dirty="0" smtClean="0"/>
              <a:t>Прописные (заглавные, большие) и строчные (малые) буквы.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1528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В </a:t>
            </a:r>
            <a:r>
              <a:rPr lang="ru-RU" dirty="0" smtClean="0">
                <a:solidFill>
                  <a:srgbClr val="FFC000"/>
                </a:solidFill>
              </a:rPr>
              <a:t>чём особенность буквы Ё?</a:t>
            </a:r>
          </a:p>
          <a:p>
            <a:r>
              <a:rPr lang="ru-RU" dirty="0" smtClean="0"/>
              <a:t>Не в любом тексте, обязательна  лишь в специальной литературе.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Кто </a:t>
            </a:r>
            <a:r>
              <a:rPr lang="ru-RU" dirty="0" smtClean="0">
                <a:solidFill>
                  <a:srgbClr val="FFC000"/>
                </a:solidFill>
              </a:rPr>
              <a:t>является её создателем</a:t>
            </a:r>
            <a:r>
              <a:rPr lang="ru-RU" dirty="0" smtClean="0">
                <a:solidFill>
                  <a:srgbClr val="FFC000"/>
                </a:solidFill>
              </a:rPr>
              <a:t>?</a:t>
            </a:r>
          </a:p>
          <a:p>
            <a:r>
              <a:rPr lang="ru-RU" dirty="0" smtClean="0"/>
              <a:t>Писатель и историк Н.М.Карамзин.</a:t>
            </a:r>
            <a:endParaRPr lang="ru-RU" dirty="0" smtClean="0"/>
          </a:p>
          <a:p>
            <a:r>
              <a:rPr lang="ru-RU" dirty="0" smtClean="0">
                <a:solidFill>
                  <a:srgbClr val="FFC000"/>
                </a:solidFill>
              </a:rPr>
              <a:t>Когда была введена в алфавит эта буква? 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/>
              <a:t>В  1797 году.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Какое </a:t>
            </a:r>
            <a:r>
              <a:rPr lang="ru-RU" dirty="0" smtClean="0">
                <a:solidFill>
                  <a:srgbClr val="FFC000"/>
                </a:solidFill>
              </a:rPr>
              <a:t>графическое средство использовали до введения буквы Ё для обозначения ударного (о) после мягких согласных?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Мини-тест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29533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1. Определите, где звуков больше, чем букв:    </a:t>
            </a:r>
            <a:r>
              <a:rPr lang="ru-RU" dirty="0" smtClean="0"/>
              <a:t>а)ясень; б) мята; в) маяк; </a:t>
            </a:r>
          </a:p>
          <a:p>
            <a:r>
              <a:rPr lang="ru-RU" dirty="0" smtClean="0"/>
              <a:t>г) объяснить; </a:t>
            </a:r>
            <a:r>
              <a:rPr lang="ru-RU" dirty="0" err="1" smtClean="0"/>
              <a:t>д</a:t>
            </a:r>
            <a:r>
              <a:rPr lang="ru-RU" dirty="0" smtClean="0"/>
              <a:t>) безжалостный; е) юбка.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2. Определите, где букв больше, чем звуков: </a:t>
            </a:r>
            <a:r>
              <a:rPr lang="ru-RU" dirty="0" smtClean="0"/>
              <a:t>а)разжечь;  б)отсрочка; в)разъезд</a:t>
            </a:r>
          </a:p>
          <a:p>
            <a:r>
              <a:rPr lang="ru-RU" dirty="0" smtClean="0"/>
              <a:t>Г) устный; </a:t>
            </a:r>
            <a:r>
              <a:rPr lang="ru-RU" dirty="0" err="1" smtClean="0"/>
              <a:t>д</a:t>
            </a:r>
            <a:r>
              <a:rPr lang="ru-RU" dirty="0" smtClean="0"/>
              <a:t>) считает; е) явиться.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3.Написание какого слова не расходится  с произношением? </a:t>
            </a:r>
            <a:r>
              <a:rPr lang="ru-RU" dirty="0" smtClean="0"/>
              <a:t>а)отдать; б)голубь; в)скучный; г) бедный; </a:t>
            </a:r>
            <a:r>
              <a:rPr lang="ru-RU" dirty="0" err="1" smtClean="0"/>
              <a:t>д</a:t>
            </a:r>
            <a:r>
              <a:rPr lang="ru-RU" dirty="0" smtClean="0"/>
              <a:t>) милиция.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109</TotalTime>
  <Words>403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ГРАФИКА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Мини-тест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ГРАФИКА</dc:title>
  <dc:creator>User</dc:creator>
  <cp:lastModifiedBy>User</cp:lastModifiedBy>
  <cp:revision>11</cp:revision>
  <dcterms:created xsi:type="dcterms:W3CDTF">2012-09-09T14:42:45Z</dcterms:created>
  <dcterms:modified xsi:type="dcterms:W3CDTF">2012-09-09T16:32:13Z</dcterms:modified>
</cp:coreProperties>
</file>