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A78128-F823-487D-AF2C-56F6AB35B733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1AC07C-6C31-47C5-8B60-A51E2CCE9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971600" y="4842802"/>
            <a:ext cx="633670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560840" cy="1872208"/>
          </a:xfrm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50000"/>
                  </a:schemeClr>
                </a:solidFill>
              </a:rPr>
              <a:t>Традиции татарского народа.</a:t>
            </a:r>
            <a:endParaRPr lang="ru-RU" sz="40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420888"/>
            <a:ext cx="5580112" cy="44371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Татарский костюм представляет собой уникальную систему народного художественного творчества, включавшую в себя изготовление тканей, сложных и богато орнаментированных головных уборов, производство различных видов обуви, высоко художественных ювелирных украшений..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Народная одежда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Vlad\Desktop\tat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1"/>
            <a:ext cx="288032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42210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Основополагающие элементы народной одежды издавна были общими для всех групп татар. Мужчины и женщины носили длинные, широкого покроя рубахи и длинную со сплошным остовом распашную верхнюю одежду.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Но  у женщин  в костюме - массивные нагрудные и наручные украшения , а также сложные с большими покрывалами головные уборы.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05064"/>
            <a:ext cx="28575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5148064" cy="6858000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середине XIX в. у татар еще преобладала традиционная одежда. Об этом говорят музейные коллекции, литературные и архивные сведения, материалы этнографических экспедиций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3779912" cy="586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6156176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Основу мужского и женского традиционного костюма составляют рубаха  и штаны , сшитые из сравнительно легких тканей. Вплоть до середины XIX в. древняя туникообразная рубаха (из прямого, перегнутого поперек полотнища, без шва на плечах, с ластовицами, с широкими вставными боковыми клиньями, с центральным грудным разрезом) была общераспространенной. У татар, особенно казанских, преобладала рубаха с воротником-стойкой. Отложной воротник чаще встречался на обрядовых свадебных рубахах мужчин .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C:\Users\Vlad\Desktop\tat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80729"/>
            <a:ext cx="2664296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3843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 каждого народа есть свои традиции и обычаи, уходящие корнями в далекое прошлое и воскреснувшие сейчас в виде национальных праздников.   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У татар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есть два слова означающие праздник.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Религиозные мусульманские праздники называются словом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5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гает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(Ураза гает - праздник поста и Корбан гает - праздник жертвы).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А все народные праздники по-татарски называются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бэйрэм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что означает «весенняя красота», «весеннее торжество».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              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 Праздники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32500" lnSpcReduction="20000"/>
          </a:bodyPr>
          <a:lstStyle/>
          <a:p>
            <a:r>
              <a:rPr lang="ru-RU" sz="5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Мусульманские праздники у татар - мусульман включают в себя коллективную утреннюю молитву, в которой участвуют только мужчины. Затем они идут на кладбище и молятся возле могил своих родных и близких. А женщины в это время готовят дома праздничный обед. Как и в русской традиции, в праздники с поздравлением заходили в дома родственников и соседей. В дни Корбан-байрам (праздник жертвы) старались угостить мясом от убитого барашка как можно больше людей.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</a:t>
            </a:r>
            <a: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РАМАДАН</a:t>
            </a:r>
            <a: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девятый месяц мусульманского календаря, месяц поста. Согласно исламской традиции, в этот месяц пророку </a:t>
            </a:r>
            <a:r>
              <a:rPr lang="ru-RU" sz="49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Мухаммаду</a:t>
            </a:r>
            <a: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было передано через ангела </a:t>
            </a:r>
            <a:r>
              <a:rPr lang="ru-RU" sz="49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Джибриля</a:t>
            </a:r>
            <a: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первое божественное откровение, которое впоследствии вошло в священную книгу ислама - Коран . Пост в рамадан - одна из главных обязанностей каждого мусульманина. Он предписан, чтобы укрепить мусульман в самодисциплине и точном исполнении наказов Аллаха. В течение всего светового дня (от восхода солнца и до заката) запрещено есть, пить, курить, вкушать удовольствия и предаваться развлечениям. Днем надо работать, молиться, читать Коран, заниматься благочестивым размышлением  и благотворительностью.   </a:t>
            </a:r>
          </a:p>
          <a:p>
            <a: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  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US" b="1" dirty="0" smtClean="0"/>
              <a:t>    </a:t>
            </a:r>
            <a:r>
              <a:rPr lang="ru-RU" b="1" dirty="0" smtClean="0"/>
              <a:t>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Религиозные праздники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2232248" cy="15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216024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7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Традиции татарской семьи развивались очень долго. все тяготы и радости традиционно делятся на всех членов семьи. </a:t>
            </a:r>
          </a:p>
          <a:p>
            <a:r>
              <a:rPr lang="ru-RU" sz="7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Как и у других народов, у татар главными событиями в семье были рождения детей и свадьбы. На праздник, посвященный рождению ребенка, мужчины приглашались отдельно от женщин. мулла располагает дитя ножками в сторону Каабы и читает молитву. После он трижды произносит фразу «Пусть твое драгоценное имя будет» и называет выбранное ребенку имя. Каждому гостю после подносят масло с медом. Беря угощение, гость кладет на поднос деньги – подарок</a:t>
            </a: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</a:p>
          <a:p>
            <a:endParaRPr lang="ru-RU" sz="9600" dirty="0" smtClean="0"/>
          </a:p>
          <a:p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Семейные   традиции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sus\Desktop\20080922122235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616624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588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1 часть. 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презентацию выполнили: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Скакова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Л. В., учитель русского языка и литературы,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Тихонов Владислав, ученик 5Б класса,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МБОУ СОШ № 10 с УИОП, г.Красногорск 2013 г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56176" y="-4419872"/>
            <a:ext cx="2612976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564</TotalTime>
  <Words>419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Традиции татарского народа.</vt:lpstr>
      <vt:lpstr>           Народная одежда</vt:lpstr>
      <vt:lpstr>Слайд 3</vt:lpstr>
      <vt:lpstr>Слайд 4</vt:lpstr>
      <vt:lpstr>Слайд 5</vt:lpstr>
      <vt:lpstr>                Праздники</vt:lpstr>
      <vt:lpstr>           Религиозные праздники</vt:lpstr>
      <vt:lpstr>            Семейные   традиции </vt:lpstr>
      <vt:lpstr>      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Татары</dc:title>
  <dc:creator>Vlad</dc:creator>
  <cp:lastModifiedBy>asus</cp:lastModifiedBy>
  <cp:revision>61</cp:revision>
  <dcterms:created xsi:type="dcterms:W3CDTF">2013-02-28T14:43:47Z</dcterms:created>
  <dcterms:modified xsi:type="dcterms:W3CDTF">2013-08-02T17:35:31Z</dcterms:modified>
</cp:coreProperties>
</file>