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2" r:id="rId3"/>
    <p:sldMasterId id="2147483746" r:id="rId4"/>
  </p:sldMasterIdLst>
  <p:notesMasterIdLst>
    <p:notesMasterId r:id="rId11"/>
  </p:notesMasterIdLst>
  <p:sldIdLst>
    <p:sldId id="272" r:id="rId5"/>
    <p:sldId id="277" r:id="rId6"/>
    <p:sldId id="273" r:id="rId7"/>
    <p:sldId id="274" r:id="rId8"/>
    <p:sldId id="275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DD21-AE17-4F45-B039-140EAE818D8F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7FE97-8EE6-4670-9E17-F308A370E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00563"/>
            <a:ext cx="21859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DB9D-0FE8-4A19-91CE-A6653C214CC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6929-BFD8-45A5-8C55-56ABA78F2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F5D5-25FE-4A0F-B813-D2F630D29DFC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AF0D-65B2-442A-9C21-26152B7AE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BBD8-66A0-412F-9720-142CA010D2C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6BF2-7B32-458D-9622-49AAACB77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2DB9D-0FE8-4A19-91CE-A6653C214CC2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16929-BFD8-45A5-8C55-56ABA78F2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31530-B816-45E8-B21C-3158BA06C0CD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9AC31-147B-4D49-90A6-975E02981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8E429-70D2-40A3-ADE0-A4DB52D4DC3B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B5ABA-6504-4B17-9A29-5D17268C1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50EAE-62C0-4F99-A585-84887185E138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2A27F-59B8-4FBE-A624-C975822AC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11B5B-068A-4F41-A809-24248F549266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2C3BC-59FD-41D6-B958-EAF9BF5B6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E7F04-75DF-4C1C-827D-0026533A05DE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8C59-7AE5-4F2F-BC02-3939CB3695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59310-4FE5-46B7-A442-A3B606F2590F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EFC63-0715-44B7-A6CA-75C8B6045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A1ADF-32EA-4646-946A-989DBE46C14A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A1BF-6748-4068-A663-2AFF0A700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259837397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 bwMode="auto">
          <a:xfrm>
            <a:off x="6905625" y="0"/>
            <a:ext cx="22383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1530-B816-45E8-B21C-3158BA06C0C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AC31-147B-4D49-90A6-975E02981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4AC8B-EA60-4061-9A05-9C80C580458E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8676-49AF-4E9A-B0EA-B053B7772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7F5D5-25FE-4A0F-B813-D2F630D29DFC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8AF0D-65B2-442A-9C21-26152B7AE5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6BBD8-66A0-412F-9720-142CA010D2CF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A6BF2-7B32-458D-9622-49AAACB776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52DB9D-0FE8-4A19-91CE-A6653C214CC2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316929-BFD8-45A5-8C55-56ABA78F2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131530-B816-45E8-B21C-3158BA06C0CD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19AC31-147B-4D49-90A6-975E02981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98E429-70D2-40A3-ADE0-A4DB52D4DC3B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9B5ABA-6504-4B17-9A29-5D17268C1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150EAE-62C0-4F99-A585-84887185E138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A2A27F-59B8-4FBE-A624-C975822AC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211B5B-068A-4F41-A809-24248F549266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A2C3BC-59FD-41D6-B958-EAF9BF5B6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6E7F04-75DF-4C1C-827D-0026533A05DE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4C8C59-7AE5-4F2F-BC02-3939CB3695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959310-4FE5-46B7-A442-A3B606F2590F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FEFC63-0715-44B7-A6CA-75C8B6045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E429-70D2-40A3-ADE0-A4DB52D4DC3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5ABA-6504-4B17-9A29-5D17268C1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08A1ADF-32EA-4646-946A-989DBE46C14A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0AA1BF-6748-4068-A663-2AFF0A700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44AC8B-EA60-4061-9A05-9C80C580458E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878676-49AF-4E9A-B0EA-B053B7772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47F5D5-25FE-4A0F-B813-D2F630D29DFC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58AF0D-65B2-442A-9C21-26152B7AE5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56BBD8-66A0-412F-9720-142CA010D2CF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A6BF2-7B32-458D-9622-49AAACB776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52DB9D-0FE8-4A19-91CE-A6653C214CC2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316929-BFD8-45A5-8C55-56ABA78F2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131530-B816-45E8-B21C-3158BA06C0CD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19AC31-147B-4D49-90A6-975E02981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98E429-70D2-40A3-ADE0-A4DB52D4DC3B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9B5ABA-6504-4B17-9A29-5D17268C1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150EAE-62C0-4F99-A585-84887185E138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A2A27F-59B8-4FBE-A624-C975822AC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211B5B-068A-4F41-A809-24248F549266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A2C3BC-59FD-41D6-B958-EAF9BF5B6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6E7F04-75DF-4C1C-827D-0026533A05DE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4C8C59-7AE5-4F2F-BC02-3939CB3695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0EAE-62C0-4F99-A585-84887185E13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A27F-59B8-4FBE-A624-C975822A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959310-4FE5-46B7-A442-A3B606F2590F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FEFC63-0715-44B7-A6CA-75C8B6045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08A1ADF-32EA-4646-946A-989DBE46C14A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0AA1BF-6748-4068-A663-2AFF0A700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44AC8B-EA60-4061-9A05-9C80C580458E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878676-49AF-4E9A-B0EA-B053B7772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47F5D5-25FE-4A0F-B813-D2F630D29DFC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58AF0D-65B2-442A-9C21-26152B7AE5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56BBD8-66A0-412F-9720-142CA010D2CF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A6BF2-7B32-458D-9622-49AAACB776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1B5B-068A-4F41-A809-24248F54926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C3BC-59FD-41D6-B958-EAF9BF5B6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7F04-75DF-4C1C-827D-0026533A05D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8C59-7AE5-4F2F-BC02-3939CB36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59310-4FE5-46B7-A442-A3B606F2590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FC63-0715-44B7-A6CA-75C8B6045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1ADF-32EA-4646-946A-989DBE46C14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A1BF-6748-4068-A663-2AFF0A700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AC8B-EA60-4061-9A05-9C80C580458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8676-49AF-4E9A-B0EA-B053B7772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 descr="1259837397_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0"/>
          <a:stretch>
            <a:fillRect/>
          </a:stretch>
        </p:blipFill>
        <p:spPr bwMode="auto">
          <a:xfrm>
            <a:off x="6834188" y="0"/>
            <a:ext cx="230981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0" descr="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214813"/>
            <a:ext cx="2466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505755-06DC-4CDC-852B-389ED00A9F9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8B7F21-42DD-4543-A5EC-2363368D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505755-06DC-4CDC-852B-389ED00A9F93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8B7F21-42DD-4543-A5EC-2363368D5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505755-06DC-4CDC-852B-389ED00A9F93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8B7F21-42DD-4543-A5EC-2363368D5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505755-06DC-4CDC-852B-389ED00A9F93}" type="datetimeFigureOut">
              <a:rPr lang="ru-RU" smtClean="0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8B7F21-42DD-4543-A5EC-2363368D5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2286016"/>
          </a:xfrm>
        </p:spPr>
        <p:txBody>
          <a:bodyPr>
            <a:no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54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54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54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54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54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i="1" dirty="0" smtClean="0">
                <a:solidFill>
                  <a:srgbClr val="FF0000"/>
                </a:solidFill>
                <a:latin typeface="Monotype Corsiva" pitchFamily="66" charset="0"/>
              </a:rPr>
              <a:t>Притча</a:t>
            </a:r>
            <a:endParaRPr lang="ru-RU" sz="80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1" name="Рисунок 10" descr="для сказ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3817">
            <a:off x="0" y="928670"/>
            <a:ext cx="3214710" cy="238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Monotype Corsiva" pitchFamily="66" charset="0"/>
              </a:rPr>
              <a:t>Умирал </a:t>
            </a:r>
            <a:r>
              <a:rPr lang="ru-RU" dirty="0">
                <a:latin typeface="Monotype Corsiva" pitchFamily="66" charset="0"/>
              </a:rPr>
              <a:t>старый дервиш. Позвал он к себе трёх сыновей и </a:t>
            </a:r>
            <a:r>
              <a:rPr lang="ru-RU" dirty="0" smtClean="0">
                <a:latin typeface="Monotype Corsiva" pitchFamily="66" charset="0"/>
              </a:rPr>
              <a:t>сказал,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что </a:t>
            </a:r>
            <a:r>
              <a:rPr lang="ru-RU" dirty="0">
                <a:latin typeface="Monotype Corsiva" pitchFamily="66" charset="0"/>
              </a:rPr>
              <a:t>оставит им в наследство 17 своих верблюдов. Старшему сыну он завещал </a:t>
            </a:r>
            <a:r>
              <a:rPr lang="en-US" dirty="0" smtClean="0">
                <a:latin typeface="Monotype Corsiva" pitchFamily="66" charset="0"/>
              </a:rPr>
              <a:t>1|2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всех верблюдов, </a:t>
            </a:r>
            <a:r>
              <a:rPr lang="ru-RU" dirty="0" smtClean="0">
                <a:latin typeface="Monotype Corsiva" pitchFamily="66" charset="0"/>
              </a:rPr>
              <a:t>среднему-</a:t>
            </a:r>
            <a:r>
              <a:rPr lang="en-US" dirty="0" smtClean="0">
                <a:latin typeface="Monotype Corsiva" pitchFamily="66" charset="0"/>
              </a:rPr>
              <a:t> 1|3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и, наконец, младшему – </a:t>
            </a:r>
            <a:r>
              <a:rPr lang="en-US" dirty="0" smtClean="0">
                <a:latin typeface="Monotype Corsiva" pitchFamily="66" charset="0"/>
              </a:rPr>
              <a:t>1|9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часть от этих 17 верблюдов.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</a:t>
            </a:r>
            <a:r>
              <a:rPr lang="ru-RU" dirty="0">
                <a:latin typeface="Monotype Corsiva" pitchFamily="66" charset="0"/>
              </a:rPr>
              <a:t>После смерти отца братья никак не могли поделить наследство.      </a:t>
            </a:r>
          </a:p>
        </p:txBody>
      </p:sp>
      <p:pic>
        <p:nvPicPr>
          <p:cNvPr id="4" name="Рисунок 3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5072074"/>
            <a:ext cx="1285884" cy="1285884"/>
          </a:xfrm>
          <a:prstGeom prst="rect">
            <a:avLst/>
          </a:prstGeom>
        </p:spPr>
      </p:pic>
      <p:pic>
        <p:nvPicPr>
          <p:cNvPr id="5" name="Рисунок 4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5072074"/>
            <a:ext cx="1285884" cy="1285884"/>
          </a:xfrm>
          <a:prstGeom prst="rect">
            <a:avLst/>
          </a:prstGeom>
        </p:spPr>
      </p:pic>
      <p:pic>
        <p:nvPicPr>
          <p:cNvPr id="6" name="Рисунок 5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143512"/>
            <a:ext cx="1285884" cy="1285884"/>
          </a:xfrm>
          <a:prstGeom prst="rect">
            <a:avLst/>
          </a:prstGeom>
        </p:spPr>
      </p:pic>
      <p:pic>
        <p:nvPicPr>
          <p:cNvPr id="7" name="Рисунок 6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143512"/>
            <a:ext cx="1285884" cy="1285884"/>
          </a:xfrm>
          <a:prstGeom prst="rect">
            <a:avLst/>
          </a:prstGeom>
        </p:spPr>
      </p:pic>
      <p:pic>
        <p:nvPicPr>
          <p:cNvPr id="8" name="Рисунок 7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143512"/>
            <a:ext cx="1285884" cy="1285884"/>
          </a:xfrm>
          <a:prstGeom prst="rect">
            <a:avLst/>
          </a:prstGeom>
        </p:spPr>
      </p:pic>
      <p:pic>
        <p:nvPicPr>
          <p:cNvPr id="9" name="Рисунок 8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5143512"/>
            <a:ext cx="1285884" cy="1285884"/>
          </a:xfrm>
          <a:prstGeom prst="rect">
            <a:avLst/>
          </a:prstGeom>
        </p:spPr>
      </p:pic>
      <p:pic>
        <p:nvPicPr>
          <p:cNvPr id="10" name="Рисунок 9" descr="верблю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072074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latin typeface="Monotype Corsiva" pitchFamily="66" charset="0"/>
              </a:rPr>
              <a:t>В </a:t>
            </a:r>
            <a:r>
              <a:rPr lang="ru-RU" sz="3200" dirty="0">
                <a:latin typeface="Monotype Corsiva" pitchFamily="66" charset="0"/>
              </a:rPr>
              <a:t>то время мимо их селения ехал старец на облезлом  черном верблюде. </a:t>
            </a: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sz="3200" dirty="0" smtClean="0">
                <a:latin typeface="Monotype Corsiva" pitchFamily="66" charset="0"/>
              </a:rPr>
              <a:t>    </a:t>
            </a:r>
            <a:r>
              <a:rPr lang="ru-RU" sz="3200" dirty="0" smtClean="0">
                <a:latin typeface="Monotype Corsiva" pitchFamily="66" charset="0"/>
              </a:rPr>
              <a:t>Узнав </a:t>
            </a:r>
            <a:r>
              <a:rPr lang="ru-RU" sz="3200" dirty="0">
                <a:latin typeface="Monotype Corsiva" pitchFamily="66" charset="0"/>
              </a:rPr>
              <a:t>причину их спора, он сказал: « Я уже стар для путешествий. Возьмите себе моего облезлого верблюда, и вы сможете поделить наследство ».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рблюд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071942"/>
            <a:ext cx="200026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600" dirty="0" smtClean="0">
                <a:latin typeface="Monotype Corsiva" pitchFamily="66" charset="0"/>
              </a:rPr>
              <a:t>Братья </a:t>
            </a:r>
            <a:r>
              <a:rPr lang="ru-RU" sz="3600" dirty="0">
                <a:latin typeface="Monotype Corsiva" pitchFamily="66" charset="0"/>
              </a:rPr>
              <a:t>так и поступили. Верблюдов стало 18. И старший брат отвёл в свой сарай 9 верблюдов, средний – 6, а младший – двоих.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И </a:t>
            </a:r>
            <a:r>
              <a:rPr lang="ru-RU" sz="3600" dirty="0">
                <a:latin typeface="Monotype Corsiva" pitchFamily="66" charset="0"/>
              </a:rPr>
              <a:t>после этого в стороне остался стоять облезлый черный верблюд…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рблюд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00826" y="4572008"/>
            <a:ext cx="207170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</a:rPr>
              <a:t>И старец поехал дальше…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20896871">
            <a:off x="174401" y="335453"/>
            <a:ext cx="5029615" cy="3429024"/>
          </a:xfrm>
          <a:prstGeom prst="wedgeEllipseCallout">
            <a:avLst>
              <a:gd name="adj1" fmla="val 65196"/>
              <a:gd name="adj2" fmla="val 343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 «Вам уже не нужен мой верблюд? – спросил старец.- Пожалуйста, верните мне его обратно, может , он послужит и мне, и другим…»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таре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2714644" cy="442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42875" y="357188"/>
            <a:ext cx="664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 rot="21279964">
            <a:off x="1701232" y="507714"/>
            <a:ext cx="5776328" cy="5718357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Суть притчи –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Присоединиться, </a:t>
            </a:r>
            <a:endParaRPr lang="en-US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помочь,  вовремя отойти в сторону, позволяя детям идти своим путём.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х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476</TotalTime>
  <Words>200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сх</vt:lpstr>
      <vt:lpstr>Тема Office</vt:lpstr>
      <vt:lpstr>Открытая</vt:lpstr>
      <vt:lpstr>1_Открытая</vt:lpstr>
      <vt:lpstr>   Притча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наталья</dc:creator>
  <cp:lastModifiedBy>наталья</cp:lastModifiedBy>
  <cp:revision>54</cp:revision>
  <dcterms:created xsi:type="dcterms:W3CDTF">2012-03-19T09:19:10Z</dcterms:created>
  <dcterms:modified xsi:type="dcterms:W3CDTF">2013-01-20T20:05:14Z</dcterms:modified>
</cp:coreProperties>
</file>