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6" r:id="rId3"/>
    <p:sldId id="257" r:id="rId4"/>
    <p:sldId id="271" r:id="rId5"/>
    <p:sldId id="272" r:id="rId6"/>
    <p:sldId id="267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12167"/>
          </a:xfrm>
        </p:spPr>
        <p:txBody>
          <a:bodyPr/>
          <a:lstStyle/>
          <a:p>
            <a:pPr algn="ctr"/>
            <a:r>
              <a:rPr lang="ru-RU" dirty="0" smtClean="0"/>
              <a:t>БИБЛЕЙСКАЯ ЗАПОВЕДЬ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232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«Помни </a:t>
            </a:r>
          </a:p>
          <a:p>
            <a:pPr algn="ctr"/>
            <a:r>
              <a:rPr lang="ru-RU" sz="6000" dirty="0" smtClean="0"/>
              <a:t>о выходном дне»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56612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 организатор </a:t>
            </a:r>
            <a:r>
              <a:rPr lang="ru-RU" dirty="0" err="1" smtClean="0"/>
              <a:t>Цибизова</a:t>
            </a:r>
            <a:r>
              <a:rPr lang="ru-RU" dirty="0" smtClean="0"/>
              <a:t> Ж.Ю.</a:t>
            </a:r>
          </a:p>
          <a:p>
            <a:pPr algn="r"/>
            <a:r>
              <a:rPr lang="ru-RU" smtClean="0"/>
              <a:t>ГБОУ гимназия №49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10 заповедей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Я Господь, твой Бог, который вывел тебя из Египта, из неволи. Пусть у тебя не будет никаких богов, кроме Меня.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делай себе изваяний божества — никаких изображений того, что вверху на небе, того, что внизу на земле, или того, что в воде, ниже земли. Не поклоняйся им и не служи им, ибо Я, Господь, твой Бог, — ревнивый Бог. За грехи отцов, отвергнувших Меня, Я караю их детей, внуков и правнуков. А потомкам тех, кто Меня любит и исполняет Мои повеления, Я и в тысячном поколении воздаю добром.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произноси попусту имя Господа, Бога твоего. Господь не оставит безнаказанным того, кто так делает.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Помни, что суббота — священный день. Шесть дней работай, занимайся делами, а седьмой день — суббота: он принадлежит Господу, твоему Богу. Работать в этот день нельзя никому — ни тебе, ни сыну твоему, ни дочери, ни рабу твоему, ни рабыне, ни твоему скоту, ни переселенцу, что живет в твоем городе. Ибо за шесть дней Господь создал небо и землю, и море, и все, что их наполняет, а в седьмой день отдыхал. Поэтому благословил Господь субботний день и сделал его священным.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Чти отца и мать, чтобы долгой была твоя жизнь на той земле, которую Господь, твой Бог, тебе дарует.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убивай.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прелюбодействуй.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воруй.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давай лживых показаний против ближнего.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Не желай отнять чужой дом, не желай отнять чужую жену, чужих рабов и рабынь, чужих быков и ослов — ничего чужого.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естиваль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744416" cy="35283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“Помни день субботний, чтобы проводить его свято: шесть дней работай и делай в продолжении их все дела твои, а день седьмой — день покоя (суббота) посвящай Господу Богу твоему.”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22920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В некоторых странах, в том числе и в России, выходной день- это воскресенье. Воскресенье все люди стараются провести с семьей своими близкими. В наши дни многие верующие люди посещают церковь, воскресные школы.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92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Церковь призывает седьмой день «воскресенье» посвящать на служение Господь богу и на святые дела. К угодным делам относятся: забота о своей душе, молитва в храме, просвещение ума и сердца полезными знаниями, помощь бедным и </a:t>
            </a:r>
            <a:br>
              <a:rPr lang="ru-RU" sz="2400" dirty="0" smtClean="0"/>
            </a:br>
            <a:r>
              <a:rPr lang="ru-RU" sz="2400" dirty="0" smtClean="0"/>
              <a:t>дела милосердия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7" name="Picture 3" descr="C:\Users\User\Desktop\фестиваль\bible-scho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679950" cy="3135567"/>
          </a:xfrm>
          <a:prstGeom prst="rect">
            <a:avLst/>
          </a:prstGeom>
          <a:noFill/>
        </p:spPr>
      </p:pic>
      <p:pic>
        <p:nvPicPr>
          <p:cNvPr id="6149" name="Picture 5" descr="C:\Users\User\Desktop\фестиваль\1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2857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17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В настоящее время у людей есть выбор. В воскресенье можно посвятить богоугодным делам, а можно провести время в кругу друзей, заняться любимым делом, сходить в кино или театр. Многие из нас в выходные стараются пригласить гостей, отметить свой день рожденье, близких удивить кулинарными шедеврами. Что может быть лучше когда вся семья собралась вместе.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3717032"/>
            <a:ext cx="222083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000" dirty="0" smtClean="0"/>
              <a:t>Статья 37  Конституции Российской Федерации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3500" dirty="0" smtClean="0"/>
              <a:t>Труд свободен. Каждый имеет право свободно распоряжаться </a:t>
            </a:r>
          </a:p>
          <a:p>
            <a:pPr>
              <a:buNone/>
            </a:pPr>
            <a:r>
              <a:rPr lang="ru-RU" sz="3500" dirty="0" smtClean="0"/>
              <a:t>        своими способностями к труду, выбирать род деятельности</a:t>
            </a:r>
          </a:p>
          <a:p>
            <a:pPr>
              <a:buNone/>
            </a:pPr>
            <a:r>
              <a:rPr lang="ru-RU" sz="3500" dirty="0" smtClean="0"/>
              <a:t>        и  профессию. </a:t>
            </a:r>
          </a:p>
          <a:p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2. Принудительный труд запрещен. </a:t>
            </a:r>
          </a:p>
          <a:p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3. Каждый имеет право на труд в условиях, отвечающих требованиям безопасности и гигиены, на вознаграждение за труд без какой бы то ни было дискриминации и не ниже установленного федеральным законом минимального размера оплаты труда, а также право на защиту от безработицы. </a:t>
            </a:r>
          </a:p>
          <a:p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4. Признается право на индивидуальные и коллективные трудовые споры с использованием установленных федеральным законом способов их разрешения, включая право на забастовку. </a:t>
            </a:r>
          </a:p>
          <a:p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5. Каждый имеет право на отдых. Работающему по трудовому договору гарантируются установленные федеральным законом продолжительность рабочего времени, выходные и праздничные дни, оплачиваемый ежегодный отпуск.</a:t>
            </a:r>
            <a:endParaRPr lang="ru-RU" sz="3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55446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Израиль — единственная страна мира, где жизнь вращается вокруг еврейского календаря. Рабочие отпуска и школьные каникулы определяются еврейскими праздниками и тем, что официальным днём отдыха в Израиле является суббота — </a:t>
            </a:r>
            <a:r>
              <a:rPr lang="ru-RU" dirty="0" err="1" smtClean="0"/>
              <a:t>Шаббат</a:t>
            </a:r>
            <a:r>
              <a:rPr lang="ru-RU" dirty="0" smtClean="0"/>
              <a:t>. Согласно еврейским обычаям день начинается вечером, соответственно и </a:t>
            </a:r>
            <a:r>
              <a:rPr lang="ru-RU" dirty="0" err="1" smtClean="0"/>
              <a:t>Шаббат</a:t>
            </a:r>
            <a:r>
              <a:rPr lang="ru-RU" dirty="0" smtClean="0"/>
              <a:t> начинается вечером в пятницу и заканчивается вечером в субботу, когда израильская молодёжь спешит на дискотеки и в клубы. Фактически в Израиле полтора выходных дня: пятница является коротким рабочим днём, суббота — официальным днём отдыха.</a:t>
            </a:r>
          </a:p>
          <a:p>
            <a:r>
              <a:rPr lang="ru-RU" dirty="0" smtClean="0"/>
              <a:t>Тора рассказывает, что Всевышний создал небеса и землю за шесть дней. К дню седьмому дело Творения оказалось завершенным, и в этот день Всевышний ничего не создавал. Так </a:t>
            </a:r>
            <a:r>
              <a:rPr lang="ru-RU" dirty="0" err="1" smtClean="0"/>
              <a:t>освятился</a:t>
            </a:r>
            <a:r>
              <a:rPr lang="ru-RU" dirty="0" smtClean="0"/>
              <a:t> этот день и превратился в день покоя, </a:t>
            </a:r>
            <a:r>
              <a:rPr lang="ru-RU" dirty="0" err="1" smtClean="0"/>
              <a:t>шабат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Народ Израиля — первый в истории народ, </a:t>
            </a:r>
          </a:p>
          <a:p>
            <a:r>
              <a:rPr lang="ru-RU" dirty="0" smtClean="0"/>
              <a:t>который ввел обычай не работать в седьмой </a:t>
            </a:r>
          </a:p>
          <a:p>
            <a:r>
              <a:rPr lang="ru-RU" dirty="0" smtClean="0"/>
              <a:t>день недели, но отдыхать от работы.</a:t>
            </a:r>
          </a:p>
          <a:p>
            <a:r>
              <a:rPr lang="ru-RU" dirty="0" smtClean="0"/>
              <a:t>И работникам, и рабам евреев, и даже </a:t>
            </a:r>
          </a:p>
          <a:p>
            <a:r>
              <a:rPr lang="ru-RU" dirty="0" smtClean="0"/>
              <a:t>домашним животным, принадлежащим </a:t>
            </a:r>
          </a:p>
          <a:p>
            <a:r>
              <a:rPr lang="ru-RU" dirty="0" smtClean="0"/>
              <a:t>евреям, запрещено работать в субботу.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6659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естиваль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88" y="2492896"/>
            <a:ext cx="2831380" cy="19442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Выходной день- это не много занятий и развлечений…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261099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29877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фестиваль\dut_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8184" y="1844824"/>
            <a:ext cx="2664296" cy="21602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27180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706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БИБЛЕЙСКАЯ ЗАПОВЕДЬ</vt:lpstr>
      <vt:lpstr>10 заповедей </vt:lpstr>
      <vt:lpstr>Слайд 3</vt:lpstr>
      <vt:lpstr>Церковь призывает седьмой день «воскресенье» посвящать на служение Господь богу и на святые дела. К угодным делам относятся: забота о своей душе, молитва в храме, просвещение ума и сердца полезными знаниями, помощь бедным и  дела милосердия.</vt:lpstr>
      <vt:lpstr> В настоящее время у людей есть выбор. В воскресенье можно посвятить богоугодным делам, а можно провести время в кругу друзей, заняться любимым делом, сходить в кино или театр. Многие из нас в выходные стараются пригласить гостей, отметить свой день рожденье, близких удивить кулинарными шедеврами. Что может быть лучше когда вся семья собралась вместе. </vt:lpstr>
      <vt:lpstr>Слайд 6</vt:lpstr>
      <vt:lpstr>Слайд 7</vt:lpstr>
      <vt:lpstr>Выходной день- это не много занятий и развлечений…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2013-03-31T15:54:25Z</dcterms:created>
  <dcterms:modified xsi:type="dcterms:W3CDTF">2014-10-19T20:33:41Z</dcterms:modified>
</cp:coreProperties>
</file>