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C621DF-6D55-423A-8FA0-16BD8FF52663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11BD62-F539-404B-A450-6BBBE5C86B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Инфинитив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Неопределенная форма глагола</a:t>
            </a:r>
            <a:endParaRPr lang="ru-RU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b="1" dirty="0" smtClean="0"/>
              <a:t>Җөмләләр төзеп яз: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tt-RU" sz="3200" b="1" dirty="0" smtClean="0"/>
          </a:p>
          <a:p>
            <a:pPr algn="ctr"/>
            <a:r>
              <a:rPr lang="tt-RU" sz="3200" b="1" dirty="0" smtClean="0"/>
              <a:t>укырга кирәк;</a:t>
            </a:r>
          </a:p>
          <a:p>
            <a:pPr algn="ctr"/>
            <a:r>
              <a:rPr lang="tt-RU" sz="3200" b="1" dirty="0" smtClean="0"/>
              <a:t>йокларга кирәк;</a:t>
            </a:r>
          </a:p>
          <a:p>
            <a:pPr algn="ctr"/>
            <a:r>
              <a:rPr lang="tt-RU" sz="3200" b="1" dirty="0" smtClean="0"/>
              <a:t>әзерләргә кирәк;</a:t>
            </a:r>
          </a:p>
          <a:p>
            <a:pPr algn="ctr"/>
            <a:r>
              <a:rPr lang="tt-RU" sz="3200" b="1" dirty="0" smtClean="0"/>
              <a:t>тыңларга кирәк;</a:t>
            </a:r>
          </a:p>
          <a:p>
            <a:pPr algn="ctr"/>
            <a:r>
              <a:rPr lang="tt-RU" sz="3200" b="1" dirty="0" smtClean="0"/>
              <a:t>яшәргә кирәк.</a:t>
            </a:r>
            <a:endParaRPr lang="ru-RU" sz="32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Инфинитив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Образуется </a:t>
            </a:r>
            <a:r>
              <a:rPr lang="ru-RU" sz="3200" b="1" dirty="0" smtClean="0"/>
              <a:t>от</a:t>
            </a:r>
            <a:r>
              <a:rPr lang="ru-RU" sz="3200" b="1" dirty="0" smtClean="0"/>
              <a:t> </a:t>
            </a:r>
            <a:r>
              <a:rPr lang="ru-RU" sz="3200" b="1" dirty="0" smtClean="0"/>
              <a:t>основы глагола с помощью аффиксов: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-</a:t>
            </a:r>
            <a:r>
              <a:rPr lang="ru-RU" sz="3200" b="1" dirty="0" err="1" smtClean="0">
                <a:solidFill>
                  <a:srgbClr val="FF0000"/>
                </a:solidFill>
              </a:rPr>
              <a:t>рга</a:t>
            </a:r>
            <a:r>
              <a:rPr lang="ru-RU" sz="3200" b="1" dirty="0" smtClean="0">
                <a:solidFill>
                  <a:srgbClr val="FF0000"/>
                </a:solidFill>
              </a:rPr>
              <a:t>/-</a:t>
            </a:r>
            <a:r>
              <a:rPr lang="ru-RU" sz="3200" b="1" dirty="0" err="1" smtClean="0">
                <a:solidFill>
                  <a:srgbClr val="FF0000"/>
                </a:solidFill>
              </a:rPr>
              <a:t>рг</a:t>
            </a:r>
            <a:r>
              <a:rPr lang="tt-RU" sz="3200" b="1" dirty="0" smtClean="0">
                <a:solidFill>
                  <a:srgbClr val="FF0000"/>
                </a:solidFill>
              </a:rPr>
              <a:t>ә, -арга/-әргә/-ырга/-ергә</a:t>
            </a:r>
          </a:p>
          <a:p>
            <a:pPr algn="ctr"/>
            <a:r>
              <a:rPr lang="tt-RU" sz="3200" b="1" dirty="0" smtClean="0"/>
              <a:t>Нишләргә? – Что делать?</a:t>
            </a:r>
          </a:p>
          <a:p>
            <a:pPr algn="ctr"/>
            <a:endParaRPr lang="tt-RU" sz="3200" b="1" dirty="0" smtClean="0"/>
          </a:p>
          <a:p>
            <a:pPr algn="ctr"/>
            <a:r>
              <a:rPr lang="tt-RU" sz="3200" b="1" dirty="0" smtClean="0"/>
              <a:t>Ашарга – кушать</a:t>
            </a:r>
          </a:p>
          <a:p>
            <a:pPr algn="ctr"/>
            <a:r>
              <a:rPr lang="tt-RU" sz="3200" b="1" dirty="0" smtClean="0"/>
              <a:t>Белергә - знать</a:t>
            </a:r>
            <a:endParaRPr lang="ru-RU" sz="32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b="1" dirty="0" smtClean="0"/>
              <a:t>Ясалышы: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-рга/-ргә</a:t>
            </a:r>
          </a:p>
          <a:p>
            <a:r>
              <a:rPr lang="tt-RU" sz="3200" b="1" dirty="0" smtClean="0"/>
              <a:t>-арга/-әргә</a:t>
            </a:r>
          </a:p>
          <a:p>
            <a:r>
              <a:rPr lang="tt-RU" sz="3200" b="1" dirty="0" smtClean="0"/>
              <a:t>-ырга/-ергә</a:t>
            </a:r>
          </a:p>
          <a:p>
            <a:endParaRPr lang="tt-RU" sz="3200" b="1" dirty="0" smtClean="0"/>
          </a:p>
          <a:p>
            <a:r>
              <a:rPr lang="tt-RU" sz="3200" b="1" dirty="0" smtClean="0"/>
              <a:t>-ярга/-яргә</a:t>
            </a:r>
          </a:p>
          <a:p>
            <a:endParaRPr lang="tt-RU" sz="3200" b="1" dirty="0" smtClean="0"/>
          </a:p>
          <a:p>
            <a:r>
              <a:rPr lang="tt-RU" sz="3200" b="1" dirty="0" smtClean="0"/>
              <a:t>-маска/-мәскә</a:t>
            </a:r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Эшл</a:t>
            </a:r>
            <a:r>
              <a:rPr lang="tt-RU" sz="3200" b="1" dirty="0" smtClean="0">
                <a:solidFill>
                  <a:srgbClr val="FF0000"/>
                </a:solidFill>
              </a:rPr>
              <a:t>ә</a:t>
            </a:r>
            <a:r>
              <a:rPr lang="tt-RU" sz="3200" b="1" dirty="0" smtClean="0"/>
              <a:t>-ргә, яс</a:t>
            </a:r>
            <a:r>
              <a:rPr lang="tt-RU" sz="3200" b="1" dirty="0" smtClean="0">
                <a:solidFill>
                  <a:srgbClr val="FF0000"/>
                </a:solidFill>
              </a:rPr>
              <a:t>а</a:t>
            </a:r>
            <a:r>
              <a:rPr lang="tt-RU" sz="3200" b="1" dirty="0" smtClean="0"/>
              <a:t>-рга</a:t>
            </a:r>
          </a:p>
          <a:p>
            <a:r>
              <a:rPr lang="tt-RU" sz="3200" b="1" dirty="0" smtClean="0"/>
              <a:t>Я</a:t>
            </a:r>
            <a:r>
              <a:rPr lang="tt-RU" sz="3200" b="1" dirty="0" smtClean="0">
                <a:solidFill>
                  <a:srgbClr val="FF0000"/>
                </a:solidFill>
              </a:rPr>
              <a:t>з</a:t>
            </a:r>
            <a:r>
              <a:rPr lang="tt-RU" sz="3200" b="1" dirty="0" smtClean="0"/>
              <a:t>-арга, йө</a:t>
            </a:r>
            <a:r>
              <a:rPr lang="tt-RU" sz="3200" b="1" dirty="0" smtClean="0">
                <a:solidFill>
                  <a:srgbClr val="FF0000"/>
                </a:solidFill>
              </a:rPr>
              <a:t>з</a:t>
            </a:r>
            <a:r>
              <a:rPr lang="tt-RU" sz="3200" b="1" dirty="0" smtClean="0"/>
              <a:t>-әргә</a:t>
            </a:r>
          </a:p>
          <a:p>
            <a:r>
              <a:rPr lang="tt-RU" sz="3200" b="1" dirty="0" smtClean="0"/>
              <a:t>Ба</a:t>
            </a:r>
            <a:r>
              <a:rPr lang="tt-RU" sz="3200" b="1" dirty="0" smtClean="0">
                <a:solidFill>
                  <a:srgbClr val="FF0000"/>
                </a:solidFill>
              </a:rPr>
              <a:t>р</a:t>
            </a:r>
            <a:r>
              <a:rPr lang="tt-RU" sz="3200" b="1" dirty="0" smtClean="0"/>
              <a:t>-ырга, ки</a:t>
            </a:r>
            <a:r>
              <a:rPr lang="tt-RU" sz="3200" b="1" dirty="0" smtClean="0">
                <a:solidFill>
                  <a:srgbClr val="FF0000"/>
                </a:solidFill>
              </a:rPr>
              <a:t>л</a:t>
            </a:r>
            <a:r>
              <a:rPr lang="tt-RU" sz="3200" b="1" dirty="0" smtClean="0"/>
              <a:t>-ергә</a:t>
            </a:r>
          </a:p>
          <a:p>
            <a:r>
              <a:rPr lang="tt-RU" sz="3200" b="1" dirty="0" smtClean="0"/>
              <a:t>К</a:t>
            </a:r>
            <a:r>
              <a:rPr lang="tt-RU" sz="3200" b="1" dirty="0" smtClean="0">
                <a:solidFill>
                  <a:srgbClr val="FF0000"/>
                </a:solidFill>
              </a:rPr>
              <a:t>у</a:t>
            </a:r>
            <a:r>
              <a:rPr lang="tt-RU" sz="3200" b="1" dirty="0" smtClean="0"/>
              <a:t>-ярга, к</a:t>
            </a:r>
            <a:r>
              <a:rPr lang="tt-RU" sz="3200" b="1" dirty="0" smtClean="0">
                <a:solidFill>
                  <a:srgbClr val="FF0000"/>
                </a:solidFill>
              </a:rPr>
              <a:t>и</a:t>
            </a:r>
            <a:r>
              <a:rPr lang="tt-RU" sz="3200" b="1" dirty="0" smtClean="0"/>
              <a:t>-яргә</a:t>
            </a:r>
          </a:p>
          <a:p>
            <a:endParaRPr lang="tt-RU" sz="3200" b="1" dirty="0" smtClean="0"/>
          </a:p>
          <a:p>
            <a:r>
              <a:rPr lang="tt-RU" sz="3200" b="1" dirty="0" smtClean="0"/>
              <a:t>Кайт-</a:t>
            </a:r>
            <a:r>
              <a:rPr lang="tt-RU" sz="3200" b="1" dirty="0" smtClean="0">
                <a:solidFill>
                  <a:srgbClr val="FF0000"/>
                </a:solidFill>
              </a:rPr>
              <a:t>маска</a:t>
            </a:r>
            <a:r>
              <a:rPr lang="tt-RU" sz="3200" b="1" dirty="0" smtClean="0"/>
              <a:t>, бие-</a:t>
            </a:r>
            <a:r>
              <a:rPr lang="tt-RU" sz="3200" b="1" dirty="0" smtClean="0">
                <a:solidFill>
                  <a:srgbClr val="FF0000"/>
                </a:solidFill>
              </a:rPr>
              <a:t>мәскә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b="1" dirty="0" smtClean="0"/>
              <a:t>Инфинитив яса һәм тикшер: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Үтүклә!</a:t>
            </a:r>
          </a:p>
          <a:p>
            <a:r>
              <a:rPr lang="tt-RU" sz="3200" b="1" dirty="0" smtClean="0"/>
              <a:t>Кал!</a:t>
            </a:r>
          </a:p>
          <a:p>
            <a:r>
              <a:rPr lang="tt-RU" sz="3200" b="1" dirty="0" smtClean="0"/>
              <a:t>Бие!</a:t>
            </a:r>
          </a:p>
          <a:p>
            <a:r>
              <a:rPr lang="tt-RU" sz="3200" b="1" dirty="0" smtClean="0"/>
              <a:t>Ю!</a:t>
            </a:r>
          </a:p>
          <a:p>
            <a:r>
              <a:rPr lang="tt-RU" sz="3200" b="1" dirty="0" smtClean="0"/>
              <a:t>Җый!</a:t>
            </a:r>
          </a:p>
          <a:p>
            <a:r>
              <a:rPr lang="tt-RU" sz="3200" b="1" dirty="0" smtClean="0"/>
              <a:t>Ки!</a:t>
            </a:r>
          </a:p>
          <a:p>
            <a:r>
              <a:rPr lang="tt-RU" sz="3200" b="1" dirty="0" smtClean="0"/>
              <a:t>Сип!</a:t>
            </a:r>
          </a:p>
          <a:p>
            <a:r>
              <a:rPr lang="tt-RU" sz="3200" b="1" dirty="0" smtClean="0"/>
              <a:t>Чык!</a:t>
            </a:r>
          </a:p>
          <a:p>
            <a:endParaRPr lang="ru-RU" sz="32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Үтүрләргә</a:t>
            </a:r>
          </a:p>
          <a:p>
            <a:r>
              <a:rPr lang="tt-RU" sz="3200" b="1" dirty="0" smtClean="0"/>
              <a:t>Калырга</a:t>
            </a:r>
          </a:p>
          <a:p>
            <a:r>
              <a:rPr lang="tt-RU" sz="3200" b="1" dirty="0" smtClean="0"/>
              <a:t>Биергә</a:t>
            </a:r>
          </a:p>
          <a:p>
            <a:r>
              <a:rPr lang="tt-RU" sz="3200" b="1" dirty="0" smtClean="0"/>
              <a:t>Юарга</a:t>
            </a:r>
          </a:p>
          <a:p>
            <a:r>
              <a:rPr lang="tt-RU" sz="3200" b="1" dirty="0" smtClean="0"/>
              <a:t>Җыярга</a:t>
            </a:r>
          </a:p>
          <a:p>
            <a:r>
              <a:rPr lang="tt-RU" sz="3200" b="1" dirty="0" smtClean="0"/>
              <a:t>Кияргә</a:t>
            </a:r>
          </a:p>
          <a:p>
            <a:r>
              <a:rPr lang="tt-RU" sz="3200" b="1" dirty="0" smtClean="0"/>
              <a:t>Сибәргә</a:t>
            </a:r>
          </a:p>
          <a:p>
            <a:r>
              <a:rPr lang="tt-RU" sz="3200" b="1" dirty="0" smtClean="0"/>
              <a:t>Чыгарга</a:t>
            </a:r>
            <a:endParaRPr lang="ru-RU" sz="32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350"/>
            <a:ext cx="8218488" cy="6213475"/>
          </a:xfrm>
        </p:spPr>
        <p:txBody>
          <a:bodyPr>
            <a:normAutofit fontScale="77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tt-RU" b="1" dirty="0"/>
              <a:t> 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5400" b="1" dirty="0">
                <a:solidFill>
                  <a:schemeClr val="accent1"/>
                </a:solidFill>
              </a:rPr>
              <a:t>Инфинитив в речи часто употребляется со словами:</a:t>
            </a:r>
            <a:endParaRPr lang="ru-RU" sz="5400" dirty="0">
              <a:solidFill>
                <a:schemeClr val="accent1"/>
              </a:solidFill>
            </a:endParaRPr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tt-RU" sz="5400" b="1" dirty="0"/>
              <a:t>к</a:t>
            </a:r>
            <a:r>
              <a:rPr lang="ru-RU" sz="5400" b="1" dirty="0" err="1"/>
              <a:t>ирәк</a:t>
            </a:r>
            <a:r>
              <a:rPr lang="ru-RU" sz="5400" b="1" dirty="0"/>
              <a:t> </a:t>
            </a:r>
            <a:r>
              <a:rPr lang="tt-RU" sz="5400" b="1" dirty="0"/>
              <a:t>– надо; кирәкми – не надо;</a:t>
            </a:r>
            <a:endParaRPr lang="ru-RU" sz="5400" dirty="0"/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tt-RU" sz="5400" b="1" dirty="0"/>
              <a:t>ярый – мо</a:t>
            </a:r>
            <a:r>
              <a:rPr lang="ru-RU" sz="5400" b="1" dirty="0"/>
              <a:t>ж</a:t>
            </a:r>
            <a:r>
              <a:rPr lang="tt-RU" sz="5400" b="1" dirty="0"/>
              <a:t>но, ярамый – нельзя;</a:t>
            </a:r>
            <a:endParaRPr lang="ru-RU" sz="5400" dirty="0"/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tt-RU" sz="5400" b="1" dirty="0"/>
              <a:t>мөмкин – можно, мөмкин түгел – невозможно, нельзя.</a:t>
            </a:r>
            <a:endParaRPr lang="ru-RU" sz="5400" dirty="0"/>
          </a:p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tt-RU" sz="5400" b="1" dirty="0"/>
              <a:t> </a:t>
            </a:r>
            <a:endParaRPr lang="ru-RU" sz="5400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t-RU" sz="4400" b="1" dirty="0" smtClean="0"/>
              <a:t>Необходимост</a:t>
            </a:r>
            <a:r>
              <a:rPr lang="ru-RU" sz="4400" b="1" dirty="0" err="1" smtClean="0"/>
              <a:t>ь</a:t>
            </a:r>
            <a:r>
              <a:rPr lang="tt-RU" sz="4400" b="1" dirty="0" smtClean="0"/>
              <a:t> что-либо делать</a:t>
            </a:r>
            <a:br>
              <a:rPr lang="tt-RU" sz="4400" b="1" dirty="0" smtClean="0"/>
            </a:br>
            <a:r>
              <a:rPr lang="tt-RU" sz="4400" b="1" dirty="0" smtClean="0">
                <a:solidFill>
                  <a:srgbClr val="FF0000"/>
                </a:solidFill>
              </a:rPr>
              <a:t>Инфинитив + кирәк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t-RU" sz="2800" b="1" dirty="0" smtClean="0"/>
              <a:t>Укырга кирәк</a:t>
            </a:r>
          </a:p>
          <a:p>
            <a:r>
              <a:rPr lang="tt-RU" sz="2800" b="1" dirty="0" smtClean="0"/>
              <a:t>Сөйләргә кирәк</a:t>
            </a:r>
          </a:p>
          <a:p>
            <a:r>
              <a:rPr lang="tt-RU" sz="2800" b="1" dirty="0" smtClean="0"/>
              <a:t>Белергә кирәк</a:t>
            </a:r>
          </a:p>
          <a:p>
            <a:r>
              <a:rPr lang="tt-RU" sz="2800" b="1" dirty="0" smtClean="0"/>
              <a:t>Йөзәргә кирәк</a:t>
            </a:r>
          </a:p>
          <a:p>
            <a:r>
              <a:rPr lang="tt-RU" sz="2800" b="1" dirty="0" smtClean="0"/>
              <a:t>Йөгерергә кирәк</a:t>
            </a:r>
          </a:p>
          <a:p>
            <a:r>
              <a:rPr lang="tt-RU" sz="2800" b="1" dirty="0" smtClean="0"/>
              <a:t>Киенергә кирәк</a:t>
            </a:r>
          </a:p>
          <a:p>
            <a:r>
              <a:rPr lang="tt-RU" sz="2800" b="1" dirty="0" smtClean="0"/>
              <a:t>Булышырга кирәк</a:t>
            </a:r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Учиться надо</a:t>
            </a:r>
          </a:p>
          <a:p>
            <a:r>
              <a:rPr lang="ru-RU" sz="2800" b="1" dirty="0" smtClean="0"/>
              <a:t>Говорить нужно</a:t>
            </a:r>
          </a:p>
          <a:p>
            <a:r>
              <a:rPr lang="ru-RU" sz="2800" b="1" dirty="0" smtClean="0"/>
              <a:t>Знать надо</a:t>
            </a:r>
          </a:p>
          <a:p>
            <a:r>
              <a:rPr lang="ru-RU" sz="2800" b="1" dirty="0" smtClean="0"/>
              <a:t>Плавать нужно</a:t>
            </a:r>
          </a:p>
          <a:p>
            <a:r>
              <a:rPr lang="ru-RU" sz="2800" b="1" dirty="0" smtClean="0"/>
              <a:t>Бегать надо</a:t>
            </a:r>
          </a:p>
          <a:p>
            <a:r>
              <a:rPr lang="ru-RU" sz="2800" b="1" dirty="0" smtClean="0"/>
              <a:t>Одеваться нужно</a:t>
            </a:r>
          </a:p>
          <a:p>
            <a:r>
              <a:rPr lang="ru-RU" sz="2800" b="1" dirty="0" smtClean="0"/>
              <a:t>Помогать надо</a:t>
            </a:r>
            <a:endParaRPr lang="ru-RU" sz="2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b="1" dirty="0" smtClean="0"/>
              <a:t>Тәрҗемә итеп яз, тикшер: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t-RU" sz="2800" b="1" dirty="0" smtClean="0"/>
              <a:t>Надо играт</a:t>
            </a:r>
            <a:r>
              <a:rPr lang="ru-RU" sz="2800" b="1" dirty="0" err="1" smtClean="0"/>
              <a:t>ь</a:t>
            </a:r>
            <a:endParaRPr lang="ru-RU" sz="2800" b="1" dirty="0" smtClean="0"/>
          </a:p>
          <a:p>
            <a:r>
              <a:rPr lang="ru-RU" sz="2800" b="1" dirty="0" smtClean="0"/>
              <a:t>Надо чистить</a:t>
            </a:r>
          </a:p>
          <a:p>
            <a:r>
              <a:rPr lang="ru-RU" sz="2800" b="1" dirty="0" smtClean="0"/>
              <a:t>Надо учиться</a:t>
            </a:r>
          </a:p>
          <a:p>
            <a:r>
              <a:rPr lang="ru-RU" sz="2800" b="1" dirty="0" smtClean="0"/>
              <a:t>Надо помогать</a:t>
            </a:r>
          </a:p>
          <a:p>
            <a:r>
              <a:rPr lang="ru-RU" sz="2800" b="1" dirty="0" smtClean="0"/>
              <a:t>Надо одеваться</a:t>
            </a:r>
          </a:p>
          <a:p>
            <a:r>
              <a:rPr lang="ru-RU" sz="2800" b="1" dirty="0" smtClean="0"/>
              <a:t>Надо говорить</a:t>
            </a:r>
          </a:p>
          <a:p>
            <a:r>
              <a:rPr lang="ru-RU" sz="2800" b="1" dirty="0" smtClean="0"/>
              <a:t>Надо плавать</a:t>
            </a:r>
          </a:p>
          <a:p>
            <a:r>
              <a:rPr lang="ru-RU" sz="2800" b="1" dirty="0" smtClean="0"/>
              <a:t>Надо просыпаться</a:t>
            </a:r>
            <a:endParaRPr lang="tt-RU" sz="2800" b="1" dirty="0" smtClean="0"/>
          </a:p>
          <a:p>
            <a:endParaRPr lang="ru-RU" sz="28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tt-RU" sz="2800" b="1" dirty="0" smtClean="0"/>
              <a:t>Уйнарга кирәк</a:t>
            </a:r>
          </a:p>
          <a:p>
            <a:r>
              <a:rPr lang="tt-RU" sz="2800" b="1" dirty="0" smtClean="0"/>
              <a:t>Чистартырга кирәк</a:t>
            </a:r>
          </a:p>
          <a:p>
            <a:r>
              <a:rPr lang="tt-RU" sz="2800" b="1" dirty="0" smtClean="0"/>
              <a:t>Укырга кирәк</a:t>
            </a:r>
          </a:p>
          <a:p>
            <a:r>
              <a:rPr lang="tt-RU" sz="2800" b="1" dirty="0" smtClean="0"/>
              <a:t>Булышырга кирәк</a:t>
            </a:r>
          </a:p>
          <a:p>
            <a:r>
              <a:rPr lang="tt-RU" sz="2800" b="1" dirty="0" smtClean="0"/>
              <a:t>Киенергә кирәк</a:t>
            </a:r>
          </a:p>
          <a:p>
            <a:r>
              <a:rPr lang="tt-RU" sz="2800" b="1" dirty="0" smtClean="0"/>
              <a:t>Сөйләргә кирәк</a:t>
            </a:r>
          </a:p>
          <a:p>
            <a:r>
              <a:rPr lang="tt-RU" sz="2800" b="1" dirty="0" smtClean="0"/>
              <a:t>Йөзәргә кирәк</a:t>
            </a:r>
          </a:p>
          <a:p>
            <a:r>
              <a:rPr lang="tt-RU" sz="2800" b="1" dirty="0" smtClean="0"/>
              <a:t>Уянырга кирәк</a:t>
            </a:r>
            <a:endParaRPr lang="ru-RU" sz="28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 tmFilter="0,0; .5, 1; 1, 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 tmFilter="0,0; .5, 1; 1, 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 tmFilter="0,0; .5, 1; 1, 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3" dur="500" tmFilter="0,0; .5, 1; 1, 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400" b="1" dirty="0" smtClean="0"/>
              <a:t>Как ска</a:t>
            </a:r>
            <a:r>
              <a:rPr lang="ru-RU" sz="4400" b="1" dirty="0" err="1" smtClean="0"/>
              <a:t>жешь</a:t>
            </a:r>
            <a:r>
              <a:rPr lang="ru-RU" sz="4400" b="1" dirty="0" smtClean="0"/>
              <a:t> о том, что: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b="1" dirty="0" smtClean="0"/>
              <a:t>утром надо чистить зубы;</a:t>
            </a:r>
          </a:p>
          <a:p>
            <a:r>
              <a:rPr lang="ru-RU" sz="3200" b="1" dirty="0" smtClean="0"/>
              <a:t>в школе надо учиться старательно;</a:t>
            </a:r>
          </a:p>
          <a:p>
            <a:r>
              <a:rPr lang="ru-RU" sz="3200" b="1" dirty="0" smtClean="0"/>
              <a:t>после уроков дома нужно помогать маме;</a:t>
            </a:r>
          </a:p>
          <a:p>
            <a:r>
              <a:rPr lang="ru-RU" sz="3200" b="1" dirty="0" smtClean="0"/>
              <a:t>зимой надо одеваться тепло;</a:t>
            </a:r>
          </a:p>
          <a:p>
            <a:r>
              <a:rPr lang="ru-RU" sz="3200" b="1" dirty="0" smtClean="0"/>
              <a:t>нужно всегда говорить правду;</a:t>
            </a:r>
          </a:p>
          <a:p>
            <a:r>
              <a:rPr lang="ru-RU" sz="3200" b="1" dirty="0" smtClean="0"/>
              <a:t>на уроках нужно отвечать внятно (а</a:t>
            </a:r>
            <a:r>
              <a:rPr lang="tt-RU" sz="3200" b="1" dirty="0" smtClean="0"/>
              <a:t>ңлаешлы).</a:t>
            </a:r>
            <a:endParaRPr lang="ru-RU" sz="3200" b="1" dirty="0" smtClean="0"/>
          </a:p>
          <a:p>
            <a:endParaRPr lang="ru-RU" sz="32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2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sz="4000" b="1" dirty="0" smtClean="0"/>
              <a:t>Тикшер: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t-RU" sz="3200" b="1" dirty="0" smtClean="0"/>
              <a:t>Иртән тешләрне чистартырга кирәк.</a:t>
            </a:r>
          </a:p>
          <a:p>
            <a:r>
              <a:rPr lang="tt-RU" sz="3200" b="1" dirty="0" smtClean="0"/>
              <a:t>Мәктәптә тырышып укырга кирәк.</a:t>
            </a:r>
          </a:p>
          <a:p>
            <a:r>
              <a:rPr lang="tt-RU" sz="3200" b="1" dirty="0" smtClean="0"/>
              <a:t>Дәресләрдән соң әнигә булышырга кирәк.</a:t>
            </a:r>
          </a:p>
          <a:p>
            <a:r>
              <a:rPr lang="tt-RU" sz="3200" b="1" dirty="0" smtClean="0"/>
              <a:t>Кышын җылы киенергә кирәк.</a:t>
            </a:r>
          </a:p>
          <a:p>
            <a:r>
              <a:rPr lang="tt-RU" sz="3200" b="1" dirty="0" smtClean="0"/>
              <a:t>Һәрвакыт дөресен сөйләргә кирәк.</a:t>
            </a:r>
          </a:p>
          <a:p>
            <a:r>
              <a:rPr lang="tt-RU" sz="3200" b="1" dirty="0" smtClean="0"/>
              <a:t>Дәресләрдә аңлаешлы җавап бирергә кирәк.</a:t>
            </a:r>
            <a:endParaRPr lang="ru-RU" sz="3200" b="1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274</Words>
  <Application>Microsoft Office PowerPoint</Application>
  <PresentationFormat>Экран (4:3)</PresentationFormat>
  <Paragraphs>100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Инфинитив</vt:lpstr>
      <vt:lpstr>Инфинитив</vt:lpstr>
      <vt:lpstr>Ясалышы:</vt:lpstr>
      <vt:lpstr>Инфинитив яса һәм тикшер:</vt:lpstr>
      <vt:lpstr>Слайд 5</vt:lpstr>
      <vt:lpstr>Необходимость что-либо делать Инфинитив + кирәк</vt:lpstr>
      <vt:lpstr>Тәрҗемә итеп яз, тикшер:</vt:lpstr>
      <vt:lpstr>Как скажешь о том, что:</vt:lpstr>
      <vt:lpstr>Тикшер:</vt:lpstr>
      <vt:lpstr>Җөмләләр төзеп яз: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Инфинитив</dc:title>
  <dc:creator>1</dc:creator>
  <cp:lastModifiedBy>1</cp:lastModifiedBy>
  <cp:revision>10</cp:revision>
  <dcterms:created xsi:type="dcterms:W3CDTF">2011-03-30T04:49:13Z</dcterms:created>
  <dcterms:modified xsi:type="dcterms:W3CDTF">2012-12-01T09:51:31Z</dcterms:modified>
</cp:coreProperties>
</file>