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75" y="2708920"/>
            <a:ext cx="91930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Татар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милли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ашлары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212381" cy="1885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25" y="4725144"/>
            <a:ext cx="3267039" cy="1818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9051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928934"/>
            <a:ext cx="57165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76672"/>
            <a:ext cx="727280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Татар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халкы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илли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бәйрәмнәре,дини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йолалары,милли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ашлары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белән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аерылып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тора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688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3"/>
            <a:ext cx="2794000" cy="2095500"/>
          </a:xfrm>
        </p:spPr>
      </p:pic>
      <p:sp>
        <p:nvSpPr>
          <p:cNvPr id="4" name="Прямоугольник 3"/>
          <p:cNvSpPr/>
          <p:nvPr/>
        </p:nvSpPr>
        <p:spPr>
          <a:xfrm>
            <a:off x="544247" y="2476053"/>
            <a:ext cx="8174033" cy="923330"/>
          </a:xfrm>
          <a:prstGeom prst="rect">
            <a:avLst/>
          </a:prstGeom>
          <a:noFill/>
        </p:spPr>
        <p:txBody>
          <a:bodyPr wrap="none" lIns="180000" tIns="45720" rIns="91440" bIns="45720">
            <a:norm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«Милли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ризыклар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717739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76" y="188640"/>
            <a:ext cx="2794000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9383"/>
            <a:ext cx="2843808" cy="21937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99383"/>
            <a:ext cx="2289944" cy="2496984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16466"/>
            <a:ext cx="3600400" cy="2681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7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563"/>
            <a:ext cx="2881313" cy="2205037"/>
          </a:xfrm>
        </p:spPr>
      </p:pic>
      <p:sp>
        <p:nvSpPr>
          <p:cNvPr id="8" name="Прямоугольник 7"/>
          <p:cNvSpPr/>
          <p:nvPr/>
        </p:nvSpPr>
        <p:spPr>
          <a:xfrm>
            <a:off x="-540568" y="332656"/>
            <a:ext cx="103814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Минем кил</a:t>
            </a:r>
            <a:r>
              <a:rPr lang="tt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әчәктәге </a:t>
            </a:r>
            <a:r>
              <a:rPr lang="tt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хыялым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94" y="2086982"/>
            <a:ext cx="2784309" cy="22061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57" y="2086982"/>
            <a:ext cx="2941485" cy="22061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600399" cy="2564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8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363"/>
            <a:ext cx="4556125" cy="3076575"/>
          </a:xfrm>
        </p:spPr>
      </p:pic>
      <p:sp>
        <p:nvSpPr>
          <p:cNvPr id="4" name="Прямоугольник 3"/>
          <p:cNvSpPr/>
          <p:nvPr/>
        </p:nvSpPr>
        <p:spPr>
          <a:xfrm>
            <a:off x="539552" y="1470795"/>
            <a:ext cx="84554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tt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шыгыз тәмле</a:t>
            </a:r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t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булсын!</a:t>
            </a:r>
            <a:endParaRPr lang="ru-RU" sz="53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691977" cy="3068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5188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108</TotalTime>
  <Words>26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ИЛЬДУС - ЛЕЙСАН</cp:lastModifiedBy>
  <cp:revision>11</cp:revision>
  <dcterms:created xsi:type="dcterms:W3CDTF">2013-02-21T15:22:43Z</dcterms:created>
  <dcterms:modified xsi:type="dcterms:W3CDTF">2013-02-27T15:58:02Z</dcterms:modified>
</cp:coreProperties>
</file>