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>
        <p:scale>
          <a:sx n="66" d="100"/>
          <a:sy n="66" d="100"/>
        </p:scale>
        <p:origin x="-150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25.11.2014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SHcy;&amp;acy;&amp;bcy;&amp;lcy;&amp;ocy;&amp;ncy;&amp;icy; &amp;dcy;&amp;lcy;&amp;yacy; &amp;pcy;&amp;rcy;&amp;iecy;&amp;zcy;&amp;iecy;&amp;ncy;&amp;tcy;&amp;acy;&amp;tscy;&amp;iukcy;&amp;jcy; &amp;ocy;&amp;scy;&amp;iukcy;&amp;ncy;&amp;softcy; - &amp;Lcy;&amp;ucy;&amp;chcy;&amp;shcy;&amp;icy;&amp;iecy; &amp;shcy;&amp;acy;&amp;bcy;&amp;lcy;&amp;ocy;&amp;ncy;&amp;ycy; &amp;n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11760" y="980728"/>
            <a:ext cx="6755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Найдите правильно разобранное предложение: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Стоящие люди покатывались со смеху, глядя на нелепую 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картину 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707904" y="1916832"/>
            <a:ext cx="5040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355976" y="1988840"/>
            <a:ext cx="1368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283968" y="2060848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732240" y="191683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7164288" y="191683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7596336" y="1916832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8172400" y="1916832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555776" y="2420888"/>
            <a:ext cx="1440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2915816" y="2420888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483768" y="2780928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2. </a:t>
            </a:r>
            <a:r>
              <a:rPr lang="ru-RU" u="sng" dirty="0" smtClean="0"/>
              <a:t>Стоящие люди покатывались </a:t>
            </a:r>
            <a:r>
              <a:rPr lang="ru-RU" dirty="0" smtClean="0"/>
              <a:t>со смеху, глядя на нелепую 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картину .</a:t>
            </a:r>
            <a:endParaRPr lang="ru-RU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4139952" y="3212976"/>
            <a:ext cx="144016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2483768" y="4005064"/>
            <a:ext cx="61926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3. Стоящие </a:t>
            </a:r>
            <a:r>
              <a:rPr lang="ru-RU" u="sng" dirty="0" smtClean="0"/>
              <a:t>люди</a:t>
            </a:r>
            <a:r>
              <a:rPr lang="ru-RU" dirty="0" smtClean="0"/>
              <a:t> </a:t>
            </a:r>
            <a:r>
              <a:rPr lang="ru-RU" u="sng" dirty="0" smtClean="0"/>
              <a:t>покатывались со смеху</a:t>
            </a:r>
            <a:r>
              <a:rPr lang="ru-RU" dirty="0" smtClean="0"/>
              <a:t>, глядя на нелепую</a:t>
            </a:r>
            <a:endParaRPr lang="en-US" dirty="0" smtClean="0"/>
          </a:p>
          <a:p>
            <a:pPr marL="342900" indent="-342900"/>
            <a:r>
              <a:rPr lang="ru-RU" dirty="0" smtClean="0"/>
              <a:t> </a:t>
            </a:r>
            <a:r>
              <a:rPr lang="en-US" dirty="0" smtClean="0"/>
              <a:t>    </a:t>
            </a:r>
            <a:endParaRPr lang="ru-RU" dirty="0" smtClean="0"/>
          </a:p>
          <a:p>
            <a:pPr marL="342900" indent="-342900"/>
            <a:r>
              <a:rPr lang="ru-RU" dirty="0" smtClean="0"/>
              <a:t>картину .</a:t>
            </a:r>
            <a:endParaRPr lang="ru-RU" sz="16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4355976" y="4365104"/>
            <a:ext cx="2232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6660232" y="4077072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3419872" y="4653136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6804248" y="4365104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7308304" y="4365104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7884368" y="4365104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2555776" y="4869160"/>
            <a:ext cx="28803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059832" y="4869160"/>
            <a:ext cx="21602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2" name="Блок-схема: узел 91"/>
          <p:cNvSpPr/>
          <p:nvPr/>
        </p:nvSpPr>
        <p:spPr>
          <a:xfrm>
            <a:off x="7164288" y="4365104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Блок-схема: узел 92"/>
          <p:cNvSpPr/>
          <p:nvPr/>
        </p:nvSpPr>
        <p:spPr>
          <a:xfrm>
            <a:off x="7668344" y="4365104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Блок-схема: узел 93"/>
          <p:cNvSpPr/>
          <p:nvPr/>
        </p:nvSpPr>
        <p:spPr>
          <a:xfrm>
            <a:off x="8388424" y="4365104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Блок-схема: узел 94"/>
          <p:cNvSpPr/>
          <p:nvPr/>
        </p:nvSpPr>
        <p:spPr>
          <a:xfrm>
            <a:off x="2915816" y="4869160"/>
            <a:ext cx="45719" cy="45719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9" name="Месяц 128"/>
          <p:cNvSpPr/>
          <p:nvPr/>
        </p:nvSpPr>
        <p:spPr>
          <a:xfrm rot="16200000">
            <a:off x="2922104" y="4358816"/>
            <a:ext cx="144016" cy="156592"/>
          </a:xfrm>
          <a:prstGeom prst="mo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0" name="Месяц 129"/>
          <p:cNvSpPr/>
          <p:nvPr/>
        </p:nvSpPr>
        <p:spPr>
          <a:xfrm rot="16200000">
            <a:off x="3354152" y="4358816"/>
            <a:ext cx="144016" cy="156592"/>
          </a:xfrm>
          <a:prstGeom prst="mo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2" name="Месяц 131"/>
          <p:cNvSpPr/>
          <p:nvPr/>
        </p:nvSpPr>
        <p:spPr>
          <a:xfrm rot="16200000">
            <a:off x="3138128" y="4358816"/>
            <a:ext cx="144016" cy="156592"/>
          </a:xfrm>
          <a:prstGeom prst="mo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&amp;icy; &amp;dcy;&amp;lcy;&amp;yacy; &amp;pcy;&amp;rcy;&amp;iecy;&amp;zcy;&amp;iecy;&amp;ncy;&amp;tcy;&amp;acy;&amp;tscy;&amp;iukcy;&amp;jcy; &amp;ocy;&amp;scy;&amp;iukcy;&amp;ncy;&amp;softcy; - &amp;Lcy;&amp;ucy;&amp;chcy;&amp;shcy;&amp;icy;&amp;iecy; &amp;shcy;&amp;acy;&amp;bcy;&amp;lcy;&amp;ocy;&amp;ncy;&amp;ycy; &amp;n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1556792"/>
            <a:ext cx="66967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Подлежащее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– главный член предложения, который обозначает предмет речи и отвечает на вопросы кто? что? и в двусоставном предложении связан со сказуемым: 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У плетня заросшая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крапива</a:t>
            </a:r>
          </a:p>
          <a:p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Обрядилась ярким перламутром…. (С.Есенин)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Способы выражения: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Существительное или местоимение в им.п.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Другие части речи, употребленные в значении сущ-го.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Инфинитив.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Цельные, неразложимые словосочетания.</a:t>
            </a:r>
          </a:p>
          <a:p>
            <a:pPr marL="457200" indent="-457200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&amp;icy; &amp;dcy;&amp;lcy;&amp;yacy; &amp;pcy;&amp;rcy;&amp;iecy;&amp;zcy;&amp;iecy;&amp;ncy;&amp;tcy;&amp;acy;&amp;tscy;&amp;iukcy;&amp;jcy; &amp;ocy;&amp;scy;&amp;iukcy;&amp;ncy;&amp;softcy; - &amp;Lcy;&amp;ucy;&amp;chcy;&amp;shcy;&amp;icy;&amp;iecy; &amp;shcy;&amp;acy;&amp;bcy;&amp;lcy;&amp;ocy;&amp;ncy;&amp;ycy; &amp;n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23728" y="1340768"/>
            <a:ext cx="69728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Какие из указанных слов могут быть подлежащими?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Год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годом,  15 лет,  прыгать, буду смотреть,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небе, трое друзей, много осадков, в оазисе.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&amp;SHcy;&amp;acy;&amp;bcy;&amp;lcy;&amp;ocy;&amp;ncy;&amp;icy; &amp;dcy;&amp;lcy;&amp;yacy; &amp;pcy;&amp;rcy;&amp;iecy;&amp;zcy;&amp;iecy;&amp;ncy;&amp;tcy;&amp;acy;&amp;tscy;&amp;iukcy;&amp;jcy; &amp;ocy;&amp;scy;&amp;iukcy;&amp;ncy;&amp;softcy; - &amp;Lcy;&amp;ucy;&amp;chcy;&amp;shcy;&amp;icy;&amp;iecy; &amp;shcy;&amp;acy;&amp;bcy;&amp;lcy;&amp;ocy;&amp;ncy;&amp;ycy; &amp;n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267744" y="1196752"/>
            <a:ext cx="6398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Сказуемое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главный член предложения, обозначающий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признак подлежащего (действие, состояние, свойство).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2564904"/>
            <a:ext cx="18397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Виды сказуемых</a:t>
            </a:r>
          </a:p>
          <a:p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635896" y="3068960"/>
            <a:ext cx="1224136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6012160" y="2996952"/>
            <a:ext cx="108012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987824" y="3501008"/>
            <a:ext cx="1254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глагольное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732240" y="3429000"/>
            <a:ext cx="1074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именное</a:t>
            </a:r>
            <a:endParaRPr lang="ru-RU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555776" y="3789040"/>
            <a:ext cx="64807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851920" y="3789040"/>
            <a:ext cx="576064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95736" y="4293096"/>
            <a:ext cx="9748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простое</a:t>
            </a:r>
            <a:endParaRPr lang="ru-RU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4067944" y="4293096"/>
            <a:ext cx="1207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составное</a:t>
            </a:r>
            <a:endParaRPr lang="ru-RU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105</TotalTime>
  <Words>160</Words>
  <Application>Microsoft Office PowerPoint</Application>
  <PresentationFormat>Экран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Учитель</cp:lastModifiedBy>
  <cp:revision>29</cp:revision>
  <dcterms:created xsi:type="dcterms:W3CDTF">2014-11-14T18:50:04Z</dcterms:created>
  <dcterms:modified xsi:type="dcterms:W3CDTF">2014-11-25T12:21:12Z</dcterms:modified>
</cp:coreProperties>
</file>