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57" r:id="rId4"/>
    <p:sldId id="261" r:id="rId5"/>
    <p:sldId id="262" r:id="rId6"/>
    <p:sldId id="272" r:id="rId7"/>
    <p:sldId id="282" r:id="rId8"/>
    <p:sldId id="283" r:id="rId9"/>
    <p:sldId id="284" r:id="rId10"/>
    <p:sldId id="285" r:id="rId11"/>
    <p:sldId id="273" r:id="rId12"/>
    <p:sldId id="274" r:id="rId13"/>
    <p:sldId id="287" r:id="rId14"/>
    <p:sldId id="286" r:id="rId15"/>
    <p:sldId id="288" r:id="rId16"/>
    <p:sldId id="289" r:id="rId17"/>
    <p:sldId id="290" r:id="rId18"/>
    <p:sldId id="291" r:id="rId19"/>
    <p:sldId id="292" r:id="rId20"/>
    <p:sldId id="279" r:id="rId21"/>
    <p:sldId id="281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FA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1D23-3484-47A9-9B1B-C73E1BEADB9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19F3-3F0D-4D09-9DC0-8122A8C44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428860" y="928670"/>
            <a:ext cx="41001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Сан </a:t>
            </a:r>
            <a:r>
              <a:rPr lang="ru-RU" sz="66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ады</a:t>
            </a:r>
            <a:endParaRPr lang="ru-RU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картинк для презент\А≠®ђ†и™® - Ш™ЃЂ†\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857628"/>
            <a:ext cx="1571632" cy="1590682"/>
          </a:xfrm>
          <a:prstGeom prst="rect">
            <a:avLst/>
          </a:prstGeom>
          <a:noFill/>
        </p:spPr>
      </p:pic>
      <p:pic>
        <p:nvPicPr>
          <p:cNvPr id="26" name="Picture 4" descr="Kartinochki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картинк для презент\†≠®ђ†ж®® ДЕТИ\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14752"/>
            <a:ext cx="1428750" cy="1895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7904" y="2132856"/>
            <a:ext cx="307712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Кичээл-оюн</a:t>
            </a:r>
            <a:endParaRPr lang="ru-RU" sz="32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algn="ctr"/>
            <a:r>
              <a:rPr lang="ru-RU" sz="2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2011-2012 </a:t>
            </a:r>
            <a:r>
              <a:rPr lang="ru-RU" sz="2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оор.чылы</a:t>
            </a:r>
            <a:endParaRPr lang="ru-RU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661248"/>
            <a:ext cx="526875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Эге класс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башкызы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Донгак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А. Г.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тургускан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 t="8491" r="4221" b="4829"/>
          <a:stretch>
            <a:fillRect/>
          </a:stretch>
        </p:blipFill>
        <p:spPr bwMode="auto">
          <a:xfrm rot="16200000" flipV="1">
            <a:off x="1142996" y="-1143001"/>
            <a:ext cx="6858001" cy="9143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500174"/>
            <a:ext cx="59336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теректин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Адыры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Унген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будуу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Уш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чус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алдан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беш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Kartinochki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61414" y="1000108"/>
            <a:ext cx="4214842" cy="52149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178719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14414" y="3429000"/>
            <a:ext cx="72866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78719" y="2035959"/>
            <a:ext cx="6858000" cy="278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178719" y="1750207"/>
            <a:ext cx="6858000" cy="335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00166" y="1142984"/>
            <a:ext cx="6643734" cy="4929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1714480" y="857232"/>
            <a:ext cx="6000792" cy="500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714876" y="107154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142873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00760" y="2428868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00760" y="3429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450057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57752" y="514351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00496" y="514351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450057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86050" y="3571876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14612" y="250030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71802" y="164305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14744" y="107154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00166" y="0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Чыл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572132" y="0"/>
            <a:ext cx="3264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хонук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Мои документы\Мои рисунки\Изображение 005.jpg"/>
          <p:cNvPicPr>
            <a:picLocks noChangeAspect="1" noChangeArrowheads="1"/>
          </p:cNvPicPr>
          <p:nvPr/>
        </p:nvPicPr>
        <p:blipFill>
          <a:blip r:embed="rId2" cstate="print"/>
          <a:srcRect b="37794"/>
          <a:stretch>
            <a:fillRect/>
          </a:stretch>
        </p:blipFill>
        <p:spPr bwMode="auto">
          <a:xfrm>
            <a:off x="214282" y="1142984"/>
            <a:ext cx="864399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 l="7145" t="4545" r="7106" b="7070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24075" y="260350"/>
            <a:ext cx="742950" cy="1000125"/>
            <a:chOff x="1610" y="2024"/>
            <a:chExt cx="468" cy="630"/>
          </a:xfrm>
        </p:grpSpPr>
        <p:pic>
          <p:nvPicPr>
            <p:cNvPr id="1234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43" name="AutoShape 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0825" y="260350"/>
            <a:ext cx="742950" cy="1000125"/>
            <a:chOff x="1610" y="2024"/>
            <a:chExt cx="468" cy="630"/>
          </a:xfrm>
        </p:grpSpPr>
        <p:pic>
          <p:nvPicPr>
            <p:cNvPr id="12340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41" name="AutoShape 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372225" y="260350"/>
            <a:ext cx="742950" cy="1000125"/>
            <a:chOff x="1610" y="2024"/>
            <a:chExt cx="468" cy="630"/>
          </a:xfrm>
        </p:grpSpPr>
        <p:pic>
          <p:nvPicPr>
            <p:cNvPr id="12338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9" name="AutoShape 1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356100" y="260350"/>
            <a:ext cx="742950" cy="1000125"/>
            <a:chOff x="1610" y="2024"/>
            <a:chExt cx="468" cy="630"/>
          </a:xfrm>
        </p:grpSpPr>
        <p:pic>
          <p:nvPicPr>
            <p:cNvPr id="123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7" name="AutoShape 1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79388" y="3644900"/>
            <a:ext cx="742950" cy="1000125"/>
            <a:chOff x="1610" y="2024"/>
            <a:chExt cx="468" cy="630"/>
          </a:xfrm>
        </p:grpSpPr>
        <p:pic>
          <p:nvPicPr>
            <p:cNvPr id="1233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5" name="AutoShape 1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203575" y="1916113"/>
            <a:ext cx="742950" cy="1000125"/>
            <a:chOff x="1610" y="2024"/>
            <a:chExt cx="468" cy="630"/>
          </a:xfrm>
        </p:grpSpPr>
        <p:pic>
          <p:nvPicPr>
            <p:cNvPr id="12332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3" name="AutoShape 1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195513" y="3644900"/>
            <a:ext cx="742950" cy="1000125"/>
            <a:chOff x="1610" y="2024"/>
            <a:chExt cx="468" cy="630"/>
          </a:xfrm>
        </p:grpSpPr>
        <p:pic>
          <p:nvPicPr>
            <p:cNvPr id="12330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1" name="AutoShape 2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667625" y="1916113"/>
            <a:ext cx="742950" cy="1000125"/>
            <a:chOff x="1610" y="2024"/>
            <a:chExt cx="468" cy="630"/>
          </a:xfrm>
        </p:grpSpPr>
        <p:pic>
          <p:nvPicPr>
            <p:cNvPr id="12328" name="Picture 2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9" name="AutoShape 2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580063" y="1916113"/>
            <a:ext cx="742950" cy="1000125"/>
            <a:chOff x="1610" y="2024"/>
            <a:chExt cx="468" cy="630"/>
          </a:xfrm>
        </p:grpSpPr>
        <p:pic>
          <p:nvPicPr>
            <p:cNvPr id="12326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7" name="AutoShape 28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1187450" y="1916113"/>
            <a:ext cx="742950" cy="1000125"/>
            <a:chOff x="1610" y="2024"/>
            <a:chExt cx="468" cy="630"/>
          </a:xfrm>
        </p:grpSpPr>
        <p:pic>
          <p:nvPicPr>
            <p:cNvPr id="12324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5" name="AutoShape 31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8401050" y="260350"/>
            <a:ext cx="742950" cy="1000125"/>
            <a:chOff x="1610" y="2024"/>
            <a:chExt cx="468" cy="630"/>
          </a:xfrm>
        </p:grpSpPr>
        <p:pic>
          <p:nvPicPr>
            <p:cNvPr id="12322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3" name="AutoShape 34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6659563" y="3644900"/>
            <a:ext cx="742950" cy="1000125"/>
            <a:chOff x="1610" y="2024"/>
            <a:chExt cx="468" cy="630"/>
          </a:xfrm>
        </p:grpSpPr>
        <p:pic>
          <p:nvPicPr>
            <p:cNvPr id="12320" name="Picture 3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1" name="AutoShape 37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4356100" y="3644900"/>
            <a:ext cx="742950" cy="1000125"/>
            <a:chOff x="1610" y="2024"/>
            <a:chExt cx="468" cy="630"/>
          </a:xfrm>
        </p:grpSpPr>
        <p:pic>
          <p:nvPicPr>
            <p:cNvPr id="12318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9" name="AutoShape 40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8401050" y="3644900"/>
            <a:ext cx="742950" cy="1000125"/>
            <a:chOff x="1610" y="2024"/>
            <a:chExt cx="468" cy="630"/>
          </a:xfrm>
        </p:grpSpPr>
        <p:pic>
          <p:nvPicPr>
            <p:cNvPr id="12316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7" name="AutoShape 43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1116013" y="5300663"/>
            <a:ext cx="742950" cy="1000125"/>
            <a:chOff x="1610" y="2024"/>
            <a:chExt cx="468" cy="630"/>
          </a:xfrm>
        </p:grpSpPr>
        <p:pic>
          <p:nvPicPr>
            <p:cNvPr id="12314" name="Picture 4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AutoShape 46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7524750" y="5373688"/>
            <a:ext cx="742950" cy="1000125"/>
            <a:chOff x="1610" y="2024"/>
            <a:chExt cx="468" cy="630"/>
          </a:xfrm>
        </p:grpSpPr>
        <p:pic>
          <p:nvPicPr>
            <p:cNvPr id="12312" name="Picture 4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3" name="AutoShape 49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5508625" y="5373688"/>
            <a:ext cx="742950" cy="1000125"/>
            <a:chOff x="1610" y="2024"/>
            <a:chExt cx="468" cy="630"/>
          </a:xfrm>
        </p:grpSpPr>
        <p:pic>
          <p:nvPicPr>
            <p:cNvPr id="12310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1" name="AutoShape 52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3203575" y="5300663"/>
            <a:ext cx="742950" cy="1000125"/>
            <a:chOff x="1610" y="2024"/>
            <a:chExt cx="468" cy="630"/>
          </a:xfrm>
        </p:grpSpPr>
        <p:pic>
          <p:nvPicPr>
            <p:cNvPr id="12308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2024"/>
              <a:ext cx="468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9" name="AutoShape 55"/>
            <p:cNvSpPr>
              <a:spLocks noChangeArrowheads="1"/>
            </p:cNvSpPr>
            <p:nvPr/>
          </p:nvSpPr>
          <p:spPr bwMode="auto">
            <a:xfrm>
              <a:off x="1655" y="2251"/>
              <a:ext cx="227" cy="182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9" name="Picture 7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оке. Про Золушку..wav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86800" y="33528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98080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8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78476">
            <a:off x="-1266825" y="889000"/>
            <a:ext cx="110188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8664">
            <a:off x="-1065213" y="1430338"/>
            <a:ext cx="10744201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77847">
            <a:off x="-1004888" y="1773238"/>
            <a:ext cx="101488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49890">
            <a:off x="-612775" y="1916113"/>
            <a:ext cx="1028858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40" t="7510" b="3976"/>
          <a:stretch>
            <a:fillRect/>
          </a:stretch>
        </p:blipFill>
        <p:spPr bwMode="auto">
          <a:xfrm rot="-1107692">
            <a:off x="-828675" y="2781300"/>
            <a:ext cx="1026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37047">
            <a:off x="0" y="3141663"/>
            <a:ext cx="975677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3" b="2539"/>
          <a:stretch>
            <a:fillRect/>
          </a:stretch>
        </p:blipFill>
        <p:spPr bwMode="auto">
          <a:xfrm rot="-1045133">
            <a:off x="395288" y="3573463"/>
            <a:ext cx="89598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5867400" y="4724400"/>
            <a:ext cx="360363" cy="35877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787900" y="4797425"/>
            <a:ext cx="936625" cy="3587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 rot="2712190">
            <a:off x="5003800" y="4222750"/>
            <a:ext cx="936625" cy="358775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 rot="5400000">
            <a:off x="5578475" y="4005263"/>
            <a:ext cx="936625" cy="35877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 rot="-2054942">
            <a:off x="6156325" y="4292600"/>
            <a:ext cx="936625" cy="358775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 rot="959355">
            <a:off x="6300788" y="4941888"/>
            <a:ext cx="936625" cy="358775"/>
          </a:xfrm>
          <a:prstGeom prst="ellipse">
            <a:avLst/>
          </a:prstGeom>
          <a:solidFill>
            <a:srgbClr val="00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 rot="-6782959">
            <a:off x="5867400" y="5373688"/>
            <a:ext cx="936625" cy="358775"/>
          </a:xfrm>
          <a:prstGeom prst="ellipse">
            <a:avLst/>
          </a:prstGeom>
          <a:solidFill>
            <a:srgbClr val="00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 rot="-2846776">
            <a:off x="5148263" y="5300663"/>
            <a:ext cx="936625" cy="358775"/>
          </a:xfrm>
          <a:prstGeom prst="ellipse">
            <a:avLst/>
          </a:prstGeom>
          <a:solidFill>
            <a:srgbClr val="9900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581525"/>
            <a:ext cx="1847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6" name="Oval 18"/>
          <p:cNvSpPr>
            <a:spLocks noChangeArrowheads="1"/>
          </p:cNvSpPr>
          <p:nvPr/>
        </p:nvSpPr>
        <p:spPr bwMode="auto">
          <a:xfrm rot="1856829">
            <a:off x="7092950" y="5661025"/>
            <a:ext cx="647700" cy="287338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Oval 19"/>
          <p:cNvSpPr>
            <a:spLocks noChangeArrowheads="1"/>
          </p:cNvSpPr>
          <p:nvPr/>
        </p:nvSpPr>
        <p:spPr bwMode="auto">
          <a:xfrm rot="-3689447">
            <a:off x="7451725" y="4941888"/>
            <a:ext cx="936625" cy="358775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686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7" grpId="1" animBg="1"/>
      <p:bldP spid="48138" grpId="0" animBg="1"/>
      <p:bldP spid="48138" grpId="1" animBg="1"/>
      <p:bldP spid="48138" grpId="2" animBg="1"/>
      <p:bldP spid="48139" grpId="0" animBg="1"/>
      <p:bldP spid="48139" grpId="1" animBg="1"/>
      <p:bldP spid="48139" grpId="2" animBg="1"/>
      <p:bldP spid="48140" grpId="0" animBg="1"/>
      <p:bldP spid="48140" grpId="1" animBg="1"/>
      <p:bldP spid="48140" grpId="2" animBg="1"/>
      <p:bldP spid="48141" grpId="0" animBg="1"/>
      <p:bldP spid="48141" grpId="1" animBg="1"/>
      <p:bldP spid="48141" grpId="2" animBg="1"/>
      <p:bldP spid="48142" grpId="0" animBg="1"/>
      <p:bldP spid="48142" grpId="1" animBg="1"/>
      <p:bldP spid="48142" grpId="2" animBg="1"/>
      <p:bldP spid="48143" grpId="0" animBg="1"/>
      <p:bldP spid="48143" grpId="1" animBg="1"/>
      <p:bldP spid="48143" grpId="2" animBg="1"/>
      <p:bldP spid="48144" grpId="0" animBg="1"/>
      <p:bldP spid="48144" grpId="1" animBg="1"/>
      <p:bldP spid="48144" grpId="2" animBg="1"/>
      <p:bldP spid="48146" grpId="0" animBg="1"/>
      <p:bldP spid="48146" grpId="1" animBg="1"/>
      <p:bldP spid="48147" grpId="0" animBg="1"/>
      <p:bldP spid="48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32249">
            <a:off x="890588" y="3582988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129991">
            <a:off x="3267075" y="558800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86480">
            <a:off x="5786438" y="3438525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13616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7457E-6 C -0.00833 0.00185 -0.01805 0.00347 -0.02621 0.00647 C -0.03281 0.00902 -0.04583 0.01526 -0.04583 0.01526 C -0.05278 0.02266 -0.05746 0.03352 -0.06545 0.03699 C -0.06771 0.04069 -0.06927 0.04508 -0.07205 0.04786 C -0.07378 0.04971 -0.07656 0.04878 -0.07864 0.05017 C -0.08107 0.05179 -0.08333 0.0541 -0.08524 0.05665 C -0.08993 0.06289 -0.09253 0.06913 -0.09826 0.07422 C -0.10225 0.08902 -0.09653 0.07121 -0.10816 0.08948 C -0.1092 0.0911 -0.10868 0.0941 -0.10972 0.09595 C -0.11146 0.09942 -0.11441 0.1015 -0.11632 0.10474 C -0.12864 0.12485 -0.11927 0.11537 -0.12951 0.12439 C -0.13107 0.12809 -0.13246 0.13179 -0.13437 0.13526 C -0.13576 0.1378 -0.13802 0.13919 -0.13923 0.14173 C -0.14028 0.14381 -0.13958 0.14705 -0.14097 0.14844 C -0.14271 0.15029 -0.14531 0.14982 -0.14757 0.15052 C -0.14913 0.15352 -0.15104 0.15607 -0.15243 0.1593 C -0.1533 0.16139 -0.15295 0.16393 -0.15399 0.16578 C -0.15521 0.16786 -0.15764 0.16832 -0.15903 0.17017 C -0.16198 0.1741 -0.16475 0.17873 -0.16719 0.18335 C -0.17482 0.19745 -0.18073 0.21225 -0.1901 0.22474 C -0.19375 0.24323 -0.18871 0.22335 -0.2 0.24439 C -0.20208 0.24832 -0.20295 0.25341 -0.20486 0.25757 C -0.20972 0.26867 -0.21701 0.27607 -0.22118 0.28809 C -0.22344 0.30497 -0.22882 0.31283 -0.23437 0.3274 C -0.23732 0.34821 -0.23333 0.32902 -0.24097 0.34705 C -0.24479 0.35607 -0.24566 0.36624 -0.24913 0.37549 C -0.25278 0.39468 -0.25503 0.41364 -0.26059 0.43214 C -0.26111 0.43653 -0.26128 0.44115 -0.26232 0.44532 C -0.26285 0.44786 -0.26493 0.44925 -0.26545 0.45179 C -0.26805 0.46312 -0.26719 0.47769 -0.26719 0.48902 " pathEditMode="relative" ptsTypes="ffffffffffffffffffffffffffffffA">
                                      <p:cBhvr>
                                        <p:cTn id="24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7 C 0.00746 0.00671 0.01389 0.00694 0.02292 0.00879 C 0.03316 0.01318 0.05417 0.0148 0.06389 0.02197 C 0.07691 0.03145 0.07899 0.03815 0.0934 0.04162 C 0.10156 0.04856 0.11007 0.04971 0.11962 0.05249 C 0.13368 0.06174 0.15017 0.06289 0.16545 0.06544 C 0.17535 0.06705 0.19496 0.06983 0.19496 0.06983 C 0.22153 0.07908 0.25 0.07746 0.27691 0.07862 C 0.32292 0.08509 0.31042 0.0844 0.3934 0.07653 C 0.42048 0.07399 0.44618 0.0511 0.47205 0.04162 C 0.47482 0.03931 0.47726 0.03653 0.48021 0.03492 C 0.48489 0.03214 0.49062 0.03214 0.49496 0.02844 C 0.5066 0.01827 0.49167 0.03052 0.50972 0.01966 C 0.51146 0.0185 0.51285 0.01665 0.51458 0.01526 C 0.51667 0.01364 0.51892 0.01203 0.52118 0.01087 C 0.52673 0.00786 0.53212 0.00578 0.53767 0.00231 C 0.54687 -0.0104 0.53732 0.00023 0.55243 -0.00647 C 0.56337 -0.01133 0.55382 -0.01086 0.55885 -0.01086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5.78035E-7 C -0.00052 -0.02612 -0.00018 -0.05248 -0.00156 -0.07861 C -0.00174 -0.08231 -0.00643 -0.09826 -0.00816 -0.10242 C -0.01007 -0.10705 -0.01476 -0.1156 -0.01476 -0.1156 C -0.01649 -0.12578 -0.02031 -0.13133 -0.02465 -0.13965 C -0.02726 -0.15399 -0.03143 -0.16439 -0.03941 -0.17456 C -0.03993 -0.17734 -0.04132 -0.18682 -0.04254 -0.18982 C -0.04549 -0.19792 -0.05122 -0.2037 -0.05417 -0.21179 C -0.0625 -0.23491 -0.06979 -0.26034 -0.08681 -0.27491 C -0.09393 -0.2874 -0.10174 -0.30127 -0.1099 -0.31214 C -0.11233 -0.31537 -0.11563 -0.31768 -0.11806 -0.32092 C -0.12708 -0.33318 -0.11858 -0.32971 -0.13281 -0.34266 C -0.14358 -0.35237 -0.15434 -0.36046 -0.16563 -0.36878 C -0.175 -0.37549 -0.18542 -0.39098 -0.19514 -0.39514 C -0.20469 -0.3993 -0.19844 -0.3963 -0.21302 -0.40601 C -0.22778 -0.41595 -0.23993 -0.43422 -0.25573 -0.44092 C -0.26458 -0.44925 -0.26893 -0.45248 -0.27708 -0.45849 C -0.28507 -0.46451 -0.29028 -0.47144 -0.3 -0.47144 " pathEditMode="relative" ptsTypes="fffffffffffffffffA">
                                      <p:cBhvr>
                                        <p:cTn id="2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39306E-6 C 0.01719 0.0074 0.03177 0.02313 0.04913 0.03053 C 0.07569 0.05573 0.09844 0.08648 0.12118 0.11792 C 0.13733 0.14012 0.11337 0.1096 0.12621 0.13087 C 0.12917 0.13573 0.1342 0.13781 0.13767 0.14197 C 0.1467 0.15261 0.15243 0.16694 0.16389 0.17249 C 0.16944 0.17989 0.17604 0.18521 0.18194 0.19214 C 0.18542 0.19607 0.18837 0.2007 0.19167 0.20509 C 0.1934 0.2074 0.1967 0.2118 0.1967 0.2118 C 0.20104 0.22983 0.19375 0.20394 0.20486 0.22474 C 0.20625 0.22729 0.20538 0.23099 0.20642 0.23353 C 0.20764 0.23631 0.20989 0.23792 0.21146 0.24024 C 0.21545 0.24648 0.2191 0.25318 0.22292 0.25966 C 0.22847 0.26914 0.23281 0.27954 0.23924 0.2881 C 0.24271 0.30151 0.23837 0.28902 0.24583 0.29896 C 0.25017 0.30474 0.25226 0.31422 0.25573 0.32093 C 0.25955 0.33665 0.26441 0.34128 0.27049 0.35376 C 0.27465 0.37064 0.26892 0.34914 0.27535 0.36671 C 0.28073 0.38151 0.28108 0.39931 0.28524 0.4148 C 0.28715 0.43053 0.29271 0.44694 0.2934 0.4629 C 0.29392 0.47446 0.2934 0.48625 0.2934 0.49781 " pathEditMode="relative" ptsTypes="ffffffffffffffffffffA">
                                      <p:cBhvr>
                                        <p:cTn id="31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16763E-6 C -0.01164 0.01041 -0.02743 0.01133 -0.04098 0.01318 C -0.04914 0.01665 -0.05417 0.01758 -0.06059 0.02613 C -0.06216 0.02821 -0.06337 0.03122 -0.06546 0.03261 C -0.06806 0.03423 -0.07101 0.03423 -0.07379 0.03492 C -0.0849 0.04509 -0.07969 0.04209 -0.08855 0.04579 C -0.09445 0.0511 -0.09948 0.05434 -0.1066 0.05665 C -0.11059 0.06544 -0.11302 0.06405 -0.11962 0.06775 C -0.13351 0.07561 -0.14723 0.08001 -0.16233 0.08301 C -0.21372 0.08162 -0.26511 0.08209 -0.31632 0.07862 C -0.32153 0.07839 -0.32605 0.07376 -0.33108 0.07191 C -0.33716 0.06983 -0.34306 0.06775 -0.34914 0.06544 C -0.38091 0.05365 -0.41285 0.04209 -0.44427 0.02844 C -0.45122 0.02544 -0.45677 0.01804 -0.46389 0.01527 C -0.47882 0.00949 -0.49306 0.00093 -0.50816 -0.00439 C -0.51632 -0.00739 -0.52535 -0.00786 -0.53282 -0.01317 " pathEditMode="relative" ptsTypes="fffffffffffffffA">
                                      <p:cBhvr>
                                        <p:cTn id="3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63006E-6 C 0.00139 -0.02843 -0.00312 -0.06381 0.0099 -0.08947 C 0.01094 -0.09387 0.01059 -0.09942 0.01302 -0.10265 C 0.0191 -0.11051 0.02535 -0.12115 0.02952 -0.13109 C 0.03351 -0.14034 0.03646 -0.15028 0.04097 -0.1593 C 0.04861 -0.17433 0.05816 -0.18774 0.06563 -0.203 C 0.06875 -0.20947 0.07118 -0.2171 0.07535 -0.22265 C 0.08056 -0.22959 0.08455 -0.23653 0.08854 -0.24462 C 0.09063 -0.25942 0.09167 -0.25965 0.10157 -0.26635 C 0.10591 -0.27491 0.10851 -0.27375 0.11476 -0.27953 C 0.11858 -0.28693 0.12136 -0.29179 0.12778 -0.29479 C 0.14254 -0.30959 0.13629 -0.30404 0.14584 -0.31213 C 0.14966 -0.31999 0.15226 -0.32254 0.15903 -0.32531 C 0.16424 -0.33225 0.17101 -0.33965 0.17709 -0.34497 C 0.19028 -0.35676 0.17309 -0.33641 0.18681 -0.35144 C 0.204 -0.3704 0.17448 -0.34242 0.20157 -0.36693 C 0.22535 -0.38843 0.20434 -0.37849 0.21806 -0.38427 C 0.22604 -0.39236 0.23091 -0.40069 0.24097 -0.40393 C 0.24653 -0.40878 0.25087 -0.4104 0.25729 -0.41271 C 0.2632 -0.41803 0.27032 -0.42288 0.27709 -0.42566 C 0.28021 -0.4319 0.28299 -0.43375 0.28681 -0.43884 " pathEditMode="relative" ptsTypes="ffffffffffffffffffffA">
                                      <p:cBhvr>
                                        <p:cTn id="3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3429000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39295">
            <a:off x="1739901" y="1004887"/>
            <a:ext cx="1352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33907">
            <a:off x="6165850" y="1258888"/>
            <a:ext cx="1419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692150"/>
            <a:ext cx="2695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1104900" y="480695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7370762" y="1279526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7658100" y="3222626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7010400" y="5095876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5210175" y="538321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2762250" y="545465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2689225" y="27146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5426075" y="34290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601662" y="120650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60416">
            <a:off x="312737" y="3151188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43136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9191E-6 C 0.02344 -0.00069 0.04705 -0.00023 0.07048 -0.00208 C 0.07986 -0.00277 0.08784 -0.01248 0.0967 -0.01526 C 0.1026 -0.02058 0.10798 -0.02173 0.11475 -0.02405 C 0.12587 -0.03399 0.1118 -0.02289 0.12951 -0.03052 C 0.13142 -0.03144 0.13264 -0.03376 0.13437 -0.03491 C 0.13889 -0.03815 0.14444 -0.03838 0.14913 -0.04139 C 0.15607 -0.04601 0.16319 -0.05156 0.17048 -0.05457 C 0.17569 -0.05942 0.17986 -0.0652 0.18524 -0.06983 C 0.19409 -0.08879 0.1901 -0.0948 0.1901 -0.12439 " pathEditMode="relative" ptsTypes="fffffffffA">
                                      <p:cBhvr>
                                        <p:cTn id="26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46 C -0.04253 0.00555 -0.07986 0.00301 -0.12431 0.00185 C -0.13472 -0.00809 -0.14514 -0.01664 -0.15503 -0.02797 C -0.16059 -0.03445 -0.15972 -0.03005 -0.16458 -0.0393 C -0.17153 -0.05318 -0.16424 -0.04347 -0.17101 -0.05549 C -0.1724 -0.0578 -0.17448 -0.05965 -0.17587 -0.06219 C -0.17813 -0.06659 -0.18229 -0.07607 -0.18229 -0.07584 C -0.18281 -0.07907 -0.18316 -0.08231 -0.18403 -0.08508 C -0.1849 -0.08763 -0.18646 -0.08925 -0.18715 -0.09202 C -0.19184 -0.11075 -0.1967 -0.13549 -0.1967 -0.15584 " pathEditMode="relative" rAng="0" ptsTypes="fffffffffA">
                                      <p:cBhvr>
                                        <p:cTn id="2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9306E-6 C -0.00955 0.00115 -0.01806 0.0037 -0.02743 0.00531 C -0.0375 0.01734 -0.02899 0.00948 -0.0533 0.01271 C -0.06007 0.01364 -0.06476 0.01872 -0.07101 0.02034 C -0.07639 0.02173 -0.08194 0.0215 -0.08715 0.02219 C -0.09132 0.02265 -0.09583 0.02312 -0.10017 0.02381 C -0.10608 0.02497 -0.11788 0.02774 -0.11788 0.02797 C -0.12847 0.03352 -0.13837 0.03722 -0.14983 0.03884 C -0.16059 0.043 -0.1533 0.04046 -0.17274 0.04462 C -0.18316 0.04647 -0.17118 0.04624 -0.18403 0.04994 C -0.1875 0.05109 -0.19149 0.05109 -0.19531 0.05156 C -0.20278 0.05526 -0.21007 0.05664 -0.21771 0.05919 C -0.22118 0.06034 -0.22413 0.06358 -0.2276 0.06474 C -0.2375 0.06797 -0.23854 0.0652 -0.24687 0.06867 C -0.25243 0.07075 -0.26215 0.07422 -0.26788 0.07976 C -0.27309 0.08485 -0.27569 0.08832 -0.28229 0.09109 C -0.28941 0.10335 -0.28056 0.09063 -0.29184 0.09803 C -0.29653 0.10127 -0.30052 0.10566 -0.30486 0.10936 C -0.31198 0.11583 -0.3125 0.12624 -0.32083 0.12994 C -0.32413 0.13549 -0.32587 0.14104 -0.32917 0.14659 C -0.33229 0.16208 -0.3283 0.14682 -0.33385 0.15976 C -0.33646 0.16531 -0.33628 0.17225 -0.33871 0.17803 C -0.34566 0.19445 -0.33889 0.17387 -0.34358 0.18913 C -0.34687 0.21456 -0.34427 0.24 -0.34201 0.26543 C -0.34184 0.26843 -0.34323 0.30265 -0.33715 0.3119 C -0.33038 0.32208 -0.32118 0.32971 -0.31285 0.3378 C -0.30417 0.34635 -0.31146 0.34057 -0.30486 0.3489 C -0.29618 0.36023 -0.28576 0.37202 -0.27413 0.37872 C -0.26771 0.38659 -0.25937 0.39167 -0.25 0.39398 C -0.22153 0.4104 -0.19809 0.42335 -0.16615 0.42728 C -0.13177 0.43676 -0.16684 0.42751 -0.07431 0.43098 C -0.04653 0.4319 -0.02014 0.44046 0.00816 0.44046 " pathEditMode="relative" rAng="0" ptsTypes="fffffffffffffffffffffffffffffffA">
                                      <p:cBhvr>
                                        <p:cTn id="41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4625 C 0.04028 0.04925 0.05486 0.05272 0.06945 0.05434 C 0.09601 0.0622 0.11372 0.05804 0.1441 0.05688 C 0.16875 0.05272 0.19184 0.04602 0.21563 0.03862 C 0.22222 0.03422 0.22847 0.03284 0.2349 0.03006 C 0.24115 0.02752 0.2467 0.02382 0.25295 0.02197 C 0.2599 0.01596 0.26893 0.01318 0.27709 0.00925 C 0.28316 0.00255 0.28906 0.0007 0.2967 -0.00254 C 0.29965 -0.00508 0.30365 -0.00601 0.30643 -0.00855 C 0.31632 -0.01896 0.30261 -0.01179 0.31441 -0.01687 C 0.33021 -0.02982 0.33715 -0.05456 0.34705 -0.07398 C 0.34757 -0.07676 0.34792 -0.0793 0.34861 -0.08208 C 0.34948 -0.08462 0.35139 -0.08739 0.35191 -0.0904 C 0.35399 -0.10081 0.35399 -0.1119 0.35556 -0.12277 C 0.35469 -0.14358 0.35556 -0.16393 0.3533 -0.18427 C 0.35278 -0.1919 0.34462 -0.21711 0.34045 -0.2245 C 0.33889 -0.22774 0.33611 -0.22982 0.33403 -0.23283 C 0.32222 -0.25133 0.3316 -0.23884 0.32431 -0.25341 C 0.31424 -0.27306 0.29028 -0.31098 0.27222 -0.31884 C 0.27136 -0.32069 0.27084 -0.32346 0.26893 -0.32485 C 0.26719 -0.32647 0.26476 -0.32578 0.2625 -0.3267 C 0.2474 -0.33664 0.26493 -0.32994 0.24965 -0.33711 C 0.24323 -0.34011 0.23004 -0.34543 0.23004 -0.3452 C 0.21563 -0.35907 0.23264 -0.34497 0.20243 -0.35699 C 0.14045 -0.38335 0.10347 -0.37641 0.02709 -0.3778 C 0.02292 -0.37942 0.01771 -0.37988 0.01476 -0.38335 " pathEditMode="relative" rAng="0" ptsTypes="fffffffffffffffffffffffffA">
                                      <p:cBhvr>
                                        <p:cTn id="43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8.67052E-7 C 0.02032 0.0007 0.04046 0.00116 0.06077 0.00231 C 0.06667 0.00278 0.08699 0.00786 0.09028 0.00879 C 0.09306 0.00948 0.09844 0.01087 0.09844 0.01087 C 0.10469 0.01503 0.10973 0.01757 0.1165 0.01965 C 0.12622 0.02636 0.13525 0.02775 0.14601 0.03052 C 0.16719 0.0363 0.18872 0.03908 0.2099 0.04578 C 0.21962 0.05434 0.22952 0.06127 0.23942 0.06983 C 0.24532 0.07491 0.24584 0.0726 0.25087 0.07861 C 0.25087 0.07861 0.2632 0.09503 0.26563 0.09827 C 0.27535 0.11122 0.28039 0.13364 0.29185 0.14405 C 0.29393 0.15607 0.29758 0.16393 0.30504 0.17041 C 0.30678 0.17757 0.3132 0.19006 0.3132 0.19006 C 0.32414 0.23561 0.31615 0.2 0.3132 0.32093 C 0.31303 0.32694 0.31094 0.33179 0.30817 0.33619 C 0.30365 0.34335 0.30105 0.3533 0.29515 0.35815 C 0.28733 0.36463 0.27987 0.37087 0.27223 0.37781 C 0.27032 0.37965 0.2691 0.38243 0.26719 0.38428 C 0.26407 0.38752 0.26077 0.39006 0.25747 0.39307 C 0.25574 0.39445 0.25244 0.39746 0.25244 0.39746 C 0.24289 0.41411 0.22987 0.4185 0.21476 0.4215 C 0.20122 0.42728 0.21581 0.42174 0.18525 0.42567 C 0.15574 0.4296 0.13004 0.43491 0.10001 0.43676 C 0.0724 0.44278 0.11719 0.43353 0.05747 0.44093 C 0.03369 0.44393 0.01285 0.44971 -0.01145 0.44971 " pathEditMode="relative" ptsTypes="ffffffffffffffffffffffffA">
                                      <p:cBhvr>
                                        <p:cTn id="46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46821E-7 C -0.00903 -0.0037 -0.01719 -0.00787 -0.02639 -0.01087 C -0.07917 -0.00879 -0.08455 -0.00671 -0.14097 -0.01318 C -0.14965 -0.01411 -0.16007 -0.01989 -0.16892 -0.02174 C -0.17552 -0.02313 -0.18854 -0.02613 -0.18854 -0.02613 C -0.19514 -0.03191 -0.20226 -0.03815 -0.2099 -0.04139 C -0.21146 -0.04278 -0.21302 -0.04463 -0.21476 -0.04578 C -0.21788 -0.04763 -0.22465 -0.05018 -0.22465 -0.05018 C -0.22795 -0.05318 -0.23073 -0.05781 -0.23455 -0.05896 C -0.24149 -0.06128 -0.25139 -0.06289 -0.25746 -0.06775 C -0.26146 -0.07099 -0.26458 -0.0763 -0.26892 -0.07862 C -0.27604 -0.08255 -0.28281 -0.08486 -0.29028 -0.0874 C -0.29358 -0.09018 -0.2967 -0.09318 -0.3 -0.09596 C -0.30729 -0.10243 -0.30868 -0.11977 -0.31319 -0.12879 C -0.31545 -0.14174 -0.31371 -0.13341 -0.31649 -0.14405 C -0.31753 -0.14844 -0.31979 -0.15723 -0.31979 -0.15723 C -0.32274 -0.18104 -0.32726 -0.20532 -0.33125 -0.22914 C -0.33125 -0.23006 -0.32986 -0.2881 -0.32465 -0.29688 C -0.3217 -0.30174 -0.31736 -0.30498 -0.31476 -0.31006 C -0.31267 -0.31446 -0.30972 -0.31815 -0.30833 -0.32301 C -0.30729 -0.32671 -0.30694 -0.3311 -0.30503 -0.33411 C -0.30382 -0.33596 -0.30174 -0.3355 -0.3 -0.33619 C -0.29462 -0.34729 -0.28524 -0.35515 -0.27708 -0.36232 C -0.27031 -0.3681 -0.26996 -0.36509 -0.26406 -0.36902 C -0.25642 -0.37411 -0.24948 -0.3792 -0.24097 -0.38197 C -0.23819 -0.39353 -0.22951 -0.39399 -0.22135 -0.39746 C -0.20451 -0.40486 -0.18785 -0.40925 -0.17049 -0.4148 C -0.10573 -0.43515 -0.03906 -0.42128 0.02778 -0.42128 " pathEditMode="relative" rAng="0" ptsTypes="fffffffffffffffffffffffffffA">
                                      <p:cBhvr>
                                        <p:cTn id="4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05251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33666">
            <a:off x="5354637" y="156686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218251">
            <a:off x="2843213" y="148431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781300"/>
            <a:ext cx="1270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82199">
            <a:off x="2762250" y="3943351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6213" y="4375150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05834">
            <a:off x="5219700" y="4005263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852738"/>
            <a:ext cx="1270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2781300"/>
            <a:ext cx="1146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125" y="2420938"/>
            <a:ext cx="1666875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26841">
            <a:off x="692945" y="754856"/>
            <a:ext cx="150336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97901">
            <a:off x="7030244" y="610394"/>
            <a:ext cx="15033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82852">
            <a:off x="7174706" y="3994944"/>
            <a:ext cx="15033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65400"/>
            <a:ext cx="16668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926792">
            <a:off x="765969" y="4210844"/>
            <a:ext cx="15033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7531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3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3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3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3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3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3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3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3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3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3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3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3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Хорда 7"/>
          <p:cNvSpPr/>
          <p:nvPr/>
        </p:nvSpPr>
        <p:spPr>
          <a:xfrm rot="12157713">
            <a:off x="-126312" y="2703506"/>
            <a:ext cx="1609876" cy="1522424"/>
          </a:xfrm>
          <a:prstGeom prst="chor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1591320">
            <a:off x="136618" y="50269"/>
            <a:ext cx="938911" cy="2561845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2692028">
            <a:off x="957478" y="107208"/>
            <a:ext cx="1221855" cy="2712955"/>
          </a:xfrm>
          <a:prstGeom prst="triangle">
            <a:avLst>
              <a:gd name="adj" fmla="val 421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4677233">
            <a:off x="2194558" y="19101"/>
            <a:ext cx="1500635" cy="3806192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200000">
            <a:off x="3185298" y="600860"/>
            <a:ext cx="1630396" cy="5000660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7513222">
            <a:off x="3277890" y="1862527"/>
            <a:ext cx="1395749" cy="5196486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039328">
            <a:off x="1911980" y="3548001"/>
            <a:ext cx="997867" cy="2912511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0446282">
            <a:off x="1001668" y="4218629"/>
            <a:ext cx="811040" cy="2590379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3482" y="4230540"/>
            <a:ext cx="770766" cy="2455575"/>
          </a:xfrm>
          <a:prstGeom prst="triangle">
            <a:avLst>
              <a:gd name="adj" fmla="val 41073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733466">
            <a:off x="12720" y="294771"/>
            <a:ext cx="13868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тып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997254">
            <a:off x="630719" y="729365"/>
            <a:ext cx="2217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бодан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132982">
            <a:off x="2146511" y="1188977"/>
            <a:ext cx="2717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сагын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19836" y="2625647"/>
            <a:ext cx="2442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диле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313699">
            <a:off x="3996595" y="4457434"/>
            <a:ext cx="2495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шене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894078">
            <a:off x="1732486" y="4943270"/>
            <a:ext cx="2023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часпа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4280410">
            <a:off x="456121" y="5409088"/>
            <a:ext cx="2160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номчу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-514913" y="5419757"/>
            <a:ext cx="19531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бижи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исунок6"/>
          <p:cNvPicPr>
            <a:picLocks noChangeAspect="1" noChangeArrowheads="1"/>
          </p:cNvPicPr>
          <p:nvPr/>
        </p:nvPicPr>
        <p:blipFill>
          <a:blip r:embed="rId2" cstate="print"/>
          <a:srcRect l="28125" r="10937" b="9375"/>
          <a:stretch>
            <a:fillRect/>
          </a:stretch>
        </p:blipFill>
        <p:spPr bwMode="auto">
          <a:xfrm>
            <a:off x="1714480" y="0"/>
            <a:ext cx="5572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143">
            <a:off x="2004610" y="584397"/>
            <a:ext cx="1785950" cy="170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Рисунок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19685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16"/>
            <a:ext cx="10715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6003162">
            <a:off x="3516184" y="1508515"/>
            <a:ext cx="714380" cy="48577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299749">
            <a:off x="4422118" y="3329385"/>
            <a:ext cx="714380" cy="48577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3103554">
            <a:off x="2483601" y="5402928"/>
            <a:ext cx="714380" cy="485772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464711" y="1607331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536149" y="1393017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357686" y="3500438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429124" y="3357562"/>
            <a:ext cx="71438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393141" y="5607859"/>
            <a:ext cx="85725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28860" y="5500702"/>
            <a:ext cx="78581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428604"/>
            <a:ext cx="2214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Медээ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2475" y="500042"/>
            <a:ext cx="182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чагаа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000108"/>
            <a:ext cx="6089809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Бажынга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онаалга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Мергежилге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261.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Kartinochki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картинк для презент\†≠®ђ†ж®® ДЕТИ\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71942"/>
            <a:ext cx="1428750" cy="1895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2841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Хонелер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инус 2"/>
          <p:cNvSpPr/>
          <p:nvPr/>
        </p:nvSpPr>
        <p:spPr>
          <a:xfrm rot="16200000">
            <a:off x="-857272" y="1643066"/>
            <a:ext cx="2071702" cy="35715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-1571668" y="1000108"/>
            <a:ext cx="12001584" cy="357190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9393712">
            <a:off x="445343" y="1611424"/>
            <a:ext cx="885437" cy="827599"/>
          </a:xfrm>
          <a:prstGeom prst="teardrop">
            <a:avLst>
              <a:gd name="adj" fmla="val 1748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393712">
            <a:off x="1874103" y="1682862"/>
            <a:ext cx="885437" cy="827599"/>
          </a:xfrm>
          <a:prstGeom prst="teardrop">
            <a:avLst>
              <a:gd name="adj" fmla="val 1748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9393712">
            <a:off x="3302862" y="1682862"/>
            <a:ext cx="885437" cy="827599"/>
          </a:xfrm>
          <a:prstGeom prst="teardrop">
            <a:avLst>
              <a:gd name="adj" fmla="val 1748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9393712">
            <a:off x="4775314" y="1704928"/>
            <a:ext cx="1022862" cy="1019250"/>
          </a:xfrm>
          <a:prstGeom prst="teardrop">
            <a:avLst>
              <a:gd name="adj" fmla="val 1748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9393712">
            <a:off x="6056927" y="1725434"/>
            <a:ext cx="1094546" cy="1028803"/>
          </a:xfrm>
          <a:prstGeom prst="teardrop">
            <a:avLst>
              <a:gd name="adj" fmla="val 1748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9393712">
            <a:off x="7589141" y="1611425"/>
            <a:ext cx="885437" cy="827599"/>
          </a:xfrm>
          <a:prstGeom prst="teardrop">
            <a:avLst>
              <a:gd name="adj" fmla="val 17483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00174"/>
            <a:ext cx="105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1500174"/>
            <a:ext cx="941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1500174"/>
            <a:ext cx="82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71612"/>
            <a:ext cx="1590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чааш</a:t>
            </a:r>
            <a:endParaRPr lang="ru-RU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1785926"/>
            <a:ext cx="13701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бай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72396" y="1500174"/>
            <a:ext cx="105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1249" t="11579" r="56439" b="60806"/>
          <a:stretch>
            <a:fillRect/>
          </a:stretch>
        </p:blipFill>
        <p:spPr bwMode="auto">
          <a:xfrm rot="5400000">
            <a:off x="1571604" y="2285992"/>
            <a:ext cx="1714512" cy="1857388"/>
          </a:xfrm>
          <a:prstGeom prst="rect">
            <a:avLst/>
          </a:prstGeom>
          <a:noFill/>
        </p:spPr>
      </p:pic>
      <p:pic>
        <p:nvPicPr>
          <p:cNvPr id="19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1249" t="11579" r="56439" b="60806"/>
          <a:stretch>
            <a:fillRect/>
          </a:stretch>
        </p:blipFill>
        <p:spPr bwMode="auto">
          <a:xfrm rot="5400000">
            <a:off x="107157" y="3821909"/>
            <a:ext cx="1643074" cy="1857388"/>
          </a:xfrm>
          <a:prstGeom prst="rect">
            <a:avLst/>
          </a:prstGeom>
          <a:noFill/>
        </p:spPr>
      </p:pic>
      <p:pic>
        <p:nvPicPr>
          <p:cNvPr id="20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1249" t="11579" r="56439" b="60806"/>
          <a:stretch>
            <a:fillRect/>
          </a:stretch>
        </p:blipFill>
        <p:spPr bwMode="auto">
          <a:xfrm rot="5400000">
            <a:off x="3964777" y="2678901"/>
            <a:ext cx="1643074" cy="1857388"/>
          </a:xfrm>
          <a:prstGeom prst="rect">
            <a:avLst/>
          </a:prstGeom>
          <a:noFill/>
        </p:spPr>
      </p:pic>
      <p:pic>
        <p:nvPicPr>
          <p:cNvPr id="21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1249" t="11579" r="56439" b="60806"/>
          <a:stretch>
            <a:fillRect/>
          </a:stretch>
        </p:blipFill>
        <p:spPr bwMode="auto">
          <a:xfrm rot="5400000">
            <a:off x="2321703" y="4536289"/>
            <a:ext cx="1643074" cy="1857388"/>
          </a:xfrm>
          <a:prstGeom prst="rect">
            <a:avLst/>
          </a:prstGeom>
          <a:noFill/>
        </p:spPr>
      </p:pic>
      <p:pic>
        <p:nvPicPr>
          <p:cNvPr id="22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1249" t="11579" r="56439" b="60806"/>
          <a:stretch>
            <a:fillRect/>
          </a:stretch>
        </p:blipFill>
        <p:spPr bwMode="auto">
          <a:xfrm rot="5400000">
            <a:off x="6965173" y="2821777"/>
            <a:ext cx="1643074" cy="1857388"/>
          </a:xfrm>
          <a:prstGeom prst="rect">
            <a:avLst/>
          </a:prstGeom>
          <a:noFill/>
        </p:spPr>
      </p:pic>
      <p:pic>
        <p:nvPicPr>
          <p:cNvPr id="23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11249" t="11579" r="56439" b="60806"/>
          <a:stretch>
            <a:fillRect/>
          </a:stretch>
        </p:blipFill>
        <p:spPr bwMode="auto">
          <a:xfrm rot="5400000">
            <a:off x="5536413" y="4107661"/>
            <a:ext cx="1643074" cy="185738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714480" y="3500438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лак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5000636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мир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28860" y="5643578"/>
            <a:ext cx="1418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кын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71934" y="3929066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жыг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4071942"/>
            <a:ext cx="1314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рыг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5500702"/>
            <a:ext cx="118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175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Чуу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642918"/>
            <a:ext cx="301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Кандыг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35333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Бызаа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Демир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Чаашкын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2214554"/>
            <a:ext cx="27350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Сарыг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Байлак</a:t>
            </a:r>
            <a:endParaRPr lang="ru-RU" sz="5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Быжыг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4" descr="Kartinochki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0"/>
            <a:ext cx="542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Чугаа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кезектери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928670"/>
            <a:ext cx="3182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Чуве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928670"/>
            <a:ext cx="4029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Демдек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85926"/>
            <a:ext cx="42964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Кым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Чуу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Кымнар</a:t>
            </a: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Чулер</a:t>
            </a: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785926"/>
            <a:ext cx="22955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Кандыг</a:t>
            </a: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Чулуг</a:t>
            </a:r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52750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Чувелерни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чувелернин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ттарын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714752"/>
            <a:ext cx="350288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Чувелернин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демдээн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шынарын</a:t>
            </a:r>
            <a:endParaRPr lang="ru-RU" sz="4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илередир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857364"/>
            <a:ext cx="4785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Дорт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алышкы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Дорт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чузуннуг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Изображение.jpg"/>
          <p:cNvPicPr>
            <a:picLocks noChangeAspect="1" noChangeArrowheads="1"/>
          </p:cNvPicPr>
          <p:nvPr/>
        </p:nvPicPr>
        <p:blipFill>
          <a:blip r:embed="rId2" cstate="print"/>
          <a:srcRect t="11171" r="5319" b="4488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l="2400" r="4231"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 l="3125" r="4166" b="6250"/>
          <a:stretch>
            <a:fillRect/>
          </a:stretch>
        </p:blipFill>
        <p:spPr bwMode="auto">
          <a:xfrm rot="5400000">
            <a:off x="1143000" y="-1143000"/>
            <a:ext cx="6858001" cy="9144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118</Words>
  <Application>Microsoft Office PowerPoint</Application>
  <PresentationFormat>Экран (4:3)</PresentationFormat>
  <Paragraphs>74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2013</cp:lastModifiedBy>
  <cp:revision>45</cp:revision>
  <dcterms:created xsi:type="dcterms:W3CDTF">2012-01-31T08:53:27Z</dcterms:created>
  <dcterms:modified xsi:type="dcterms:W3CDTF">2013-11-26T13:22:19Z</dcterms:modified>
</cp:coreProperties>
</file>