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BB9256-281B-4B36-8598-9B1D82ECC7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E4B11B-484F-43F1-A6A5-55F53253F5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5600712" cy="1571635"/>
          </a:xfrm>
        </p:spPr>
        <p:txBody>
          <a:bodyPr>
            <a:normAutofit/>
          </a:bodyPr>
          <a:lstStyle/>
          <a:p>
            <a:r>
              <a:rPr lang="tt-RU" sz="6000" dirty="0" smtClean="0"/>
              <a:t>Фигыл</a:t>
            </a:r>
            <a:r>
              <a:rPr lang="ru-RU" sz="6000" dirty="0" err="1" smtClean="0"/>
              <a:t>ь</a:t>
            </a:r>
            <a:r>
              <a:rPr lang="tt-RU" sz="6000" dirty="0" smtClean="0"/>
              <a:t>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000503"/>
            <a:ext cx="5386398" cy="810807"/>
          </a:xfrm>
        </p:spPr>
        <p:txBody>
          <a:bodyPr/>
          <a:lstStyle/>
          <a:p>
            <a:r>
              <a:rPr lang="tt-RU" dirty="0" smtClean="0"/>
              <a:t>Кабатлау дәресе 4класс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600" dirty="0" smtClean="0"/>
              <a:t>Сораулары, нәрсәне белдерә?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Гольф </a:t>
            </a:r>
            <a:r>
              <a:rPr lang="ru-RU" dirty="0" err="1" smtClean="0"/>
              <a:t>уйный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err="1" smtClean="0"/>
              <a:t>Кешел</a:t>
            </a:r>
            <a:r>
              <a:rPr lang="tt-RU" dirty="0" smtClean="0"/>
              <a:t>әр ашыгалар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t-RU" dirty="0" smtClean="0"/>
              <a:t>Нишли? Нишләде? Нишләгән? Нишләр? Нишләячәк?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t-RU" dirty="0" smtClean="0"/>
              <a:t>Эшне, хәрәкәтне, хәлне белдерә</a:t>
            </a:r>
            <a:endParaRPr lang="ru-RU" dirty="0"/>
          </a:p>
        </p:txBody>
      </p: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714620"/>
            <a:ext cx="1928826" cy="217886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86058"/>
            <a:ext cx="2786082" cy="2286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u="sng" dirty="0" smtClean="0"/>
              <a:t>Эш кушу, үтенү,чакыру, өндәү һәм боеруны </a:t>
            </a:r>
            <a:r>
              <a:rPr lang="tt-RU" dirty="0" smtClean="0"/>
              <a:t>белдерәләр. </a:t>
            </a:r>
            <a:r>
              <a:rPr lang="tt-RU" u="sng" dirty="0" smtClean="0"/>
              <a:t>Зат-сан</a:t>
            </a:r>
            <a:r>
              <a:rPr lang="tt-RU" dirty="0" smtClean="0"/>
              <a:t> белән </a:t>
            </a:r>
            <a:r>
              <a:rPr lang="tt-RU" dirty="0" smtClean="0"/>
              <a:t>төрләнәләр, </a:t>
            </a:r>
            <a:r>
              <a:rPr lang="tt-RU" u="sng" dirty="0" smtClean="0"/>
              <a:t>барлыкта</a:t>
            </a:r>
            <a:r>
              <a:rPr lang="tt-RU" dirty="0" smtClean="0"/>
              <a:t> һәм </a:t>
            </a:r>
            <a:r>
              <a:rPr lang="tt-RU" u="sng" dirty="0" smtClean="0"/>
              <a:t>юклыкта</a:t>
            </a:r>
            <a:r>
              <a:rPr lang="tt-RU" dirty="0" smtClean="0"/>
              <a:t> киләләр.</a:t>
            </a:r>
          </a:p>
          <a:p>
            <a:pPr>
              <a:buNone/>
            </a:pPr>
            <a:r>
              <a:rPr lang="tt-RU" dirty="0" smtClean="0"/>
              <a:t>    Табыйк, әйдә, шундый тылсымлы җыр:</a:t>
            </a:r>
          </a:p>
          <a:p>
            <a:pPr>
              <a:buNone/>
            </a:pPr>
            <a:r>
              <a:rPr lang="tt-RU" dirty="0" smtClean="0"/>
              <a:t>    Дөн</a:t>
            </a:r>
            <a:r>
              <a:rPr lang="ru-RU" dirty="0" err="1" smtClean="0"/>
              <a:t>ь</a:t>
            </a:r>
            <a:r>
              <a:rPr lang="tt-RU" dirty="0" smtClean="0"/>
              <a:t>я уйга талсын,</a:t>
            </a:r>
          </a:p>
          <a:p>
            <a:pPr>
              <a:buNone/>
            </a:pPr>
            <a:r>
              <a:rPr lang="tt-RU" dirty="0" smtClean="0"/>
              <a:t>    Илләр бер-беренә гел салават</a:t>
            </a:r>
          </a:p>
          <a:p>
            <a:pPr>
              <a:buNone/>
            </a:pPr>
            <a:r>
              <a:rPr lang="tt-RU" dirty="0" smtClean="0"/>
              <a:t>    Күперләре генә салсын!</a:t>
            </a:r>
          </a:p>
          <a:p>
            <a:pPr algn="ctr">
              <a:buNone/>
            </a:pPr>
            <a:endParaRPr lang="tt-RU" dirty="0" smtClean="0"/>
          </a:p>
          <a:p>
            <a:pPr>
              <a:buNone/>
            </a:pPr>
            <a:r>
              <a:rPr lang="tt-RU" dirty="0" smtClean="0">
                <a:solidFill>
                  <a:schemeClr val="accent2">
                    <a:lumMod val="75000"/>
                  </a:schemeClr>
                </a:solidFill>
              </a:rPr>
              <a:t>Боерык фигыл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tt-RU" dirty="0" smtClean="0">
                <a:solidFill>
                  <a:schemeClr val="accent2">
                    <a:lumMod val="75000"/>
                  </a:schemeClr>
                </a:solidFill>
              </a:rPr>
              <a:t>ләрне табыгыз, зат-санын билгеләгез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Боерык фигыл</a:t>
            </a:r>
            <a:r>
              <a:rPr lang="ru-RU" dirty="0" err="1" smtClean="0"/>
              <a:t>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 Заман белән төрләнә.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 Хикәя фигыл</a:t>
            </a:r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2357430"/>
            <a:ext cx="314327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2844" y="4214818"/>
            <a:ext cx="2857520" cy="18573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571876"/>
            <a:ext cx="2857520" cy="2143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43636" y="4143380"/>
            <a:ext cx="2857520" cy="18573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29058" y="250030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/>
              <a:t>Заман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4429132"/>
            <a:ext cx="192882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t-RU" dirty="0" smtClean="0">
              <a:solidFill>
                <a:srgbClr val="0000FF"/>
              </a:solidFill>
            </a:endParaRPr>
          </a:p>
          <a:p>
            <a:pPr algn="ctr"/>
            <a:r>
              <a:rPr lang="tt-RU" dirty="0" smtClean="0">
                <a:solidFill>
                  <a:srgbClr val="0000FF"/>
                </a:solidFill>
              </a:rPr>
              <a:t>Хәзерге заман</a:t>
            </a:r>
          </a:p>
          <a:p>
            <a:pPr algn="ctr"/>
            <a:r>
              <a:rPr lang="tt-RU" dirty="0" smtClean="0">
                <a:solidFill>
                  <a:srgbClr val="0000FF"/>
                </a:solidFill>
              </a:rPr>
              <a:t>   </a:t>
            </a:r>
            <a:r>
              <a:rPr lang="tt-RU" sz="2000" dirty="0" smtClean="0">
                <a:solidFill>
                  <a:srgbClr val="0000FF"/>
                </a:solidFill>
              </a:rPr>
              <a:t>а/ә; ый/и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392906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>
                <a:solidFill>
                  <a:srgbClr val="0000FF"/>
                </a:solidFill>
              </a:rPr>
              <a:t>   Үткән заман</a:t>
            </a:r>
          </a:p>
          <a:p>
            <a:r>
              <a:rPr lang="tt-RU" dirty="0" smtClean="0">
                <a:solidFill>
                  <a:srgbClr val="0000FF"/>
                </a:solidFill>
              </a:rPr>
              <a:t>ды/де;ты/те</a:t>
            </a:r>
          </a:p>
          <a:p>
            <a:r>
              <a:rPr lang="tt-RU" dirty="0">
                <a:solidFill>
                  <a:srgbClr val="0000FF"/>
                </a:solidFill>
              </a:rPr>
              <a:t>г</a:t>
            </a:r>
            <a:r>
              <a:rPr lang="tt-RU" dirty="0" smtClean="0">
                <a:solidFill>
                  <a:srgbClr val="0000FF"/>
                </a:solidFill>
              </a:rPr>
              <a:t>ан/гән;кан/кән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12" y="442913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dirty="0" smtClean="0">
                <a:solidFill>
                  <a:srgbClr val="0000FF"/>
                </a:solidFill>
              </a:rPr>
              <a:t>   Киләчәк заман</a:t>
            </a:r>
          </a:p>
          <a:p>
            <a:r>
              <a:rPr lang="tt-RU" dirty="0" smtClean="0">
                <a:solidFill>
                  <a:srgbClr val="0000FF"/>
                </a:solidFill>
              </a:rPr>
              <a:t>ачак/әчәк;ячак\ячәк</a:t>
            </a:r>
          </a:p>
          <a:p>
            <a:r>
              <a:rPr lang="tt-RU" dirty="0" smtClean="0">
                <a:solidFill>
                  <a:srgbClr val="0000FF"/>
                </a:solidFill>
              </a:rPr>
              <a:t>  ар/әр;ыр/ер,р</a:t>
            </a:r>
            <a:endParaRPr lang="ru-RU" dirty="0">
              <a:solidFill>
                <a:srgbClr val="0000FF"/>
              </a:solidFill>
            </a:endParaRPr>
          </a:p>
        </p:txBody>
      </p:sp>
      <p:cxnSp>
        <p:nvCxnSpPr>
          <p:cNvPr id="15" name="Прямая со стрелкой 14"/>
          <p:cNvCxnSpPr>
            <a:endCxn id="5" idx="0"/>
          </p:cNvCxnSpPr>
          <p:nvPr/>
        </p:nvCxnSpPr>
        <p:spPr>
          <a:xfrm rot="10800000" flipV="1">
            <a:off x="1571604" y="3714752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6" idx="0"/>
          </p:cNvCxnSpPr>
          <p:nvPr/>
        </p:nvCxnSpPr>
        <p:spPr>
          <a:xfrm rot="5400000">
            <a:off x="4493415" y="3350415"/>
            <a:ext cx="30004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143636" y="3286124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1. Кышка керсәк, кар көрибез,</a:t>
            </a:r>
          </a:p>
          <a:p>
            <a:pPr>
              <a:buNone/>
            </a:pPr>
            <a:r>
              <a:rPr lang="tt-RU" dirty="0" smtClean="0"/>
              <a:t>Юллар ачып йөрибез;</a:t>
            </a:r>
          </a:p>
          <a:p>
            <a:pPr>
              <a:buNone/>
            </a:pPr>
            <a:r>
              <a:rPr lang="tt-RU" dirty="0" smtClean="0"/>
              <a:t>Сезнең кебек дус-ишләргә</a:t>
            </a:r>
          </a:p>
          <a:p>
            <a:pPr>
              <a:buNone/>
            </a:pPr>
            <a:r>
              <a:rPr lang="tt-RU" dirty="0" smtClean="0"/>
              <a:t>Сары майдай эрибез.</a:t>
            </a:r>
          </a:p>
          <a:p>
            <a:pPr>
              <a:buNone/>
            </a:pPr>
            <a:r>
              <a:rPr lang="tt-RU" dirty="0" smtClean="0"/>
              <a:t>2. Уйламыйча дустым бер сүз әйтте:</a:t>
            </a:r>
          </a:p>
          <a:p>
            <a:pPr>
              <a:buNone/>
            </a:pPr>
            <a:r>
              <a:rPr lang="tt-RU" dirty="0" smtClean="0"/>
              <a:t> </a:t>
            </a:r>
            <a:r>
              <a:rPr lang="tt-RU" dirty="0" smtClean="0"/>
              <a:t> Ул сүз йөрәгемә кадалды.</a:t>
            </a:r>
          </a:p>
          <a:p>
            <a:pPr>
              <a:buNone/>
            </a:pPr>
            <a:r>
              <a:rPr lang="tt-RU" dirty="0" smtClean="0"/>
              <a:t>Үзе берни белми китеп барды.</a:t>
            </a:r>
          </a:p>
          <a:p>
            <a:pPr>
              <a:buNone/>
            </a:pPr>
            <a:r>
              <a:rPr lang="tt-RU" dirty="0" smtClean="0"/>
              <a:t> Ә сүз калды.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Заманнарын билгелә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1.Буран белән дуслаштык без,</a:t>
            </a:r>
          </a:p>
          <a:p>
            <a:pPr>
              <a:buNone/>
            </a:pPr>
            <a:r>
              <a:rPr lang="tt-RU" dirty="0" smtClean="0"/>
              <a:t>Дуслык башланды күптән:</a:t>
            </a:r>
          </a:p>
          <a:p>
            <a:pPr>
              <a:buNone/>
            </a:pPr>
            <a:r>
              <a:rPr lang="tt-RU" dirty="0" smtClean="0"/>
              <a:t>Аның белән икәүләшеп,</a:t>
            </a:r>
          </a:p>
          <a:p>
            <a:pPr>
              <a:buNone/>
            </a:pPr>
            <a:r>
              <a:rPr lang="tt-RU" dirty="0" smtClean="0"/>
              <a:t>Тау ясыйбыз без көрттән.</a:t>
            </a:r>
          </a:p>
          <a:p>
            <a:pPr>
              <a:buNone/>
            </a:pPr>
            <a:r>
              <a:rPr lang="tt-RU" dirty="0" smtClean="0"/>
              <a:t>2. Безгә конфетлар бирә,</a:t>
            </a:r>
          </a:p>
          <a:p>
            <a:pPr>
              <a:buNone/>
            </a:pPr>
            <a:r>
              <a:rPr lang="tt-RU" dirty="0" smtClean="0"/>
              <a:t>Үзе елмая-көлә.</a:t>
            </a:r>
          </a:p>
          <a:p>
            <a:pPr>
              <a:buNone/>
            </a:pPr>
            <a:r>
              <a:rPr lang="tt-RU" dirty="0" smtClean="0"/>
              <a:t>Кыш бабай безгә тагын</a:t>
            </a:r>
          </a:p>
          <a:p>
            <a:pPr>
              <a:buNone/>
            </a:pPr>
            <a:r>
              <a:rPr lang="tt-RU" dirty="0" smtClean="0"/>
              <a:t>Яңа ел алып килә.</a:t>
            </a:r>
          </a:p>
          <a:p>
            <a:pPr>
              <a:buNone/>
            </a:pPr>
            <a:r>
              <a:rPr lang="tt-RU" dirty="0" smtClean="0"/>
              <a:t>Фигыл</a:t>
            </a:r>
            <a:r>
              <a:rPr lang="ru-RU" dirty="0" err="1" smtClean="0"/>
              <a:t>ь</a:t>
            </a:r>
            <a:r>
              <a:rPr lang="tt-RU" dirty="0" smtClean="0"/>
              <a:t>ләрне табып, зат-санын билгелә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Зат-сан белән төрләнә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Читает-</a:t>
            </a:r>
          </a:p>
          <a:p>
            <a:r>
              <a:rPr lang="ru-RU" dirty="0" smtClean="0"/>
              <a:t>Живу-</a:t>
            </a:r>
          </a:p>
          <a:p>
            <a:r>
              <a:rPr lang="ru-RU" dirty="0" smtClean="0"/>
              <a:t>Спал-</a:t>
            </a:r>
          </a:p>
          <a:p>
            <a:r>
              <a:rPr lang="ru-RU" dirty="0" smtClean="0"/>
              <a:t>Идем-</a:t>
            </a:r>
          </a:p>
          <a:p>
            <a:r>
              <a:rPr lang="ru-RU" dirty="0" smtClean="0"/>
              <a:t>Поели-</a:t>
            </a:r>
          </a:p>
          <a:p>
            <a:r>
              <a:rPr lang="ru-RU" dirty="0" smtClean="0"/>
              <a:t>Играете-</a:t>
            </a:r>
          </a:p>
          <a:p>
            <a:r>
              <a:rPr lang="ru-RU" dirty="0" smtClean="0"/>
              <a:t>Помогали-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Тәрҗемә итегез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1.Сөйләде        Ашый               Укыр</a:t>
            </a:r>
          </a:p>
          <a:p>
            <a:endParaRPr lang="tt-RU" dirty="0" smtClean="0"/>
          </a:p>
          <a:p>
            <a:r>
              <a:rPr lang="tt-RU" dirty="0" smtClean="0"/>
              <a:t>2. Юклык төренә  куеп әйтегез.</a:t>
            </a:r>
          </a:p>
          <a:p>
            <a:r>
              <a:rPr lang="tt-RU" dirty="0" smtClean="0">
                <a:solidFill>
                  <a:srgbClr val="0000FF"/>
                </a:solidFill>
              </a:rPr>
              <a:t>Барачак, китәр, ятладылар, булышасыз, уйныйбыз, сикерәсең, әзерләнәм.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Зат-сан</a:t>
            </a:r>
            <a:r>
              <a:rPr lang="ru-RU" dirty="0" smtClean="0"/>
              <a:t> бел</a:t>
            </a:r>
            <a:r>
              <a:rPr lang="tt-RU" dirty="0" smtClean="0"/>
              <a:t>ән төрләндер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243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Фигыль </vt:lpstr>
      <vt:lpstr>Сораулары, нәрсәне белдерә?</vt:lpstr>
      <vt:lpstr>Боерык фигыль</vt:lpstr>
      <vt:lpstr> Хикәя фигыль</vt:lpstr>
      <vt:lpstr>Заманнарын билгелә</vt:lpstr>
      <vt:lpstr>Зат-сан белән төрләнә</vt:lpstr>
      <vt:lpstr>Тәрҗемә итегез</vt:lpstr>
      <vt:lpstr>Зат-сан белән төрләндер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Фигыль </dc:title>
  <dc:creator>ЛИЛИЯ</dc:creator>
  <cp:lastModifiedBy>ЛИЛИЯ</cp:lastModifiedBy>
  <cp:revision>11</cp:revision>
  <dcterms:created xsi:type="dcterms:W3CDTF">2010-01-19T12:44:49Z</dcterms:created>
  <dcterms:modified xsi:type="dcterms:W3CDTF">2010-01-19T14:32:32Z</dcterms:modified>
</cp:coreProperties>
</file>