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53D3922-B397-4848-B8C4-21FD43B174F0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11D3EB-888C-4F89-82E4-C7282303E2C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D3922-B397-4848-B8C4-21FD43B174F0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1D3EB-888C-4F89-82E4-C7282303E2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53D3922-B397-4848-B8C4-21FD43B174F0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11D3EB-888C-4F89-82E4-C7282303E2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D3922-B397-4848-B8C4-21FD43B174F0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1D3EB-888C-4F89-82E4-C7282303E2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3D3922-B397-4848-B8C4-21FD43B174F0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711D3EB-888C-4F89-82E4-C7282303E2C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D3922-B397-4848-B8C4-21FD43B174F0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1D3EB-888C-4F89-82E4-C7282303E2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D3922-B397-4848-B8C4-21FD43B174F0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1D3EB-888C-4F89-82E4-C7282303E2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D3922-B397-4848-B8C4-21FD43B174F0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1D3EB-888C-4F89-82E4-C7282303E2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3D3922-B397-4848-B8C4-21FD43B174F0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1D3EB-888C-4F89-82E4-C7282303E2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D3922-B397-4848-B8C4-21FD43B174F0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1D3EB-888C-4F89-82E4-C7282303E2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D3922-B397-4848-B8C4-21FD43B174F0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1D3EB-888C-4F89-82E4-C7282303E2C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53D3922-B397-4848-B8C4-21FD43B174F0}" type="datetimeFigureOut">
              <a:rPr lang="ru-RU" smtClean="0"/>
              <a:t>31.03.2011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711D3EB-888C-4F89-82E4-C7282303E2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t-RU" dirty="0" smtClean="0"/>
              <a:t>Бәйлек сүзләр.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2800" b="1" dirty="0" smtClean="0"/>
              <a:t>Послелоги</a:t>
            </a:r>
          </a:p>
          <a:p>
            <a:pPr algn="ctr"/>
            <a:r>
              <a:rPr lang="tt-RU" sz="2800" b="1" dirty="0" smtClean="0"/>
              <a:t>(Предлоги)</a:t>
            </a:r>
            <a:endParaRPr lang="ru-RU" sz="28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t-RU" dirty="0" smtClean="0"/>
              <a:t>Бәйлек сүзләр сүзләрне бәйли (связывает)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t-RU" dirty="0" smtClean="0"/>
          </a:p>
          <a:p>
            <a:pPr algn="ctr"/>
            <a:r>
              <a:rPr lang="tt-RU" b="1" dirty="0" smtClean="0">
                <a:solidFill>
                  <a:srgbClr val="FF0000"/>
                </a:solidFill>
              </a:rPr>
              <a:t>Саен</a:t>
            </a:r>
          </a:p>
          <a:p>
            <a:pPr algn="ctr"/>
            <a:r>
              <a:rPr lang="tt-RU" b="1" dirty="0" smtClean="0"/>
              <a:t>Көн саен</a:t>
            </a:r>
          </a:p>
          <a:p>
            <a:pPr algn="ctr"/>
            <a:r>
              <a:rPr lang="tt-RU" b="1" dirty="0" smtClean="0">
                <a:solidFill>
                  <a:srgbClr val="FF0000"/>
                </a:solidFill>
              </a:rPr>
              <a:t>Белән</a:t>
            </a:r>
          </a:p>
          <a:p>
            <a:pPr algn="ctr"/>
            <a:r>
              <a:rPr lang="tt-RU" b="1" dirty="0" smtClean="0"/>
              <a:t>Әни белән</a:t>
            </a:r>
          </a:p>
          <a:p>
            <a:pPr algn="ctr"/>
            <a:r>
              <a:rPr lang="tt-RU" b="1" dirty="0" smtClean="0">
                <a:solidFill>
                  <a:srgbClr val="FF0000"/>
                </a:solidFill>
              </a:rPr>
              <a:t>Кебек</a:t>
            </a:r>
          </a:p>
          <a:p>
            <a:pPr algn="ctr"/>
            <a:r>
              <a:rPr lang="tt-RU" b="1" dirty="0" smtClean="0"/>
              <a:t>Аю кебек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endParaRPr lang="tt-RU" b="1" dirty="0" smtClean="0"/>
          </a:p>
          <a:p>
            <a:pPr algn="ctr"/>
            <a:r>
              <a:rPr lang="tt-RU" b="1" dirty="0" smtClean="0"/>
              <a:t>Ка</a:t>
            </a:r>
            <a:r>
              <a:rPr lang="ru-RU" b="1" dirty="0" smtClean="0"/>
              <a:t>ж</a:t>
            </a:r>
            <a:r>
              <a:rPr lang="tt-RU" b="1" dirty="0" smtClean="0"/>
              <a:t>дый</a:t>
            </a:r>
          </a:p>
          <a:p>
            <a:pPr algn="ctr"/>
            <a:r>
              <a:rPr lang="tt-RU" b="1" dirty="0" smtClean="0"/>
              <a:t>Каждый день</a:t>
            </a:r>
          </a:p>
          <a:p>
            <a:pPr algn="ctr"/>
            <a:r>
              <a:rPr lang="tt-RU" b="1" dirty="0" smtClean="0"/>
              <a:t>С</a:t>
            </a:r>
          </a:p>
          <a:p>
            <a:pPr algn="ctr"/>
            <a:r>
              <a:rPr lang="tt-RU" b="1" dirty="0" smtClean="0"/>
              <a:t>С мамой</a:t>
            </a:r>
          </a:p>
          <a:p>
            <a:pPr algn="ctr"/>
            <a:r>
              <a:rPr lang="tt-RU" b="1" dirty="0" smtClean="0"/>
              <a:t>Как</a:t>
            </a:r>
          </a:p>
          <a:p>
            <a:pPr algn="ctr"/>
            <a:r>
              <a:rPr lang="tt-RU" b="1" dirty="0" smtClean="0"/>
              <a:t>Как медведь</a:t>
            </a:r>
            <a:endParaRPr lang="ru-RU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русском языке предлог находится перед словом.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В татарском языке б</a:t>
            </a:r>
            <a:r>
              <a:rPr lang="tt-RU" sz="2800" b="1" dirty="0" smtClean="0"/>
              <a:t>ә</a:t>
            </a:r>
            <a:r>
              <a:rPr lang="ru-RU" sz="2800" b="1" dirty="0" err="1" smtClean="0"/>
              <a:t>йлек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сүзләр </a:t>
            </a:r>
            <a:r>
              <a:rPr lang="ru-RU" sz="2800" b="1" dirty="0" smtClean="0"/>
              <a:t>идут после зависимого слова.</a:t>
            </a:r>
          </a:p>
          <a:p>
            <a:pPr algn="ctr"/>
            <a:endParaRPr lang="tt-RU" sz="2800" b="1" dirty="0" smtClean="0"/>
          </a:p>
          <a:p>
            <a:pPr algn="ctr"/>
            <a:r>
              <a:rPr lang="tt-RU" sz="2800" b="1" dirty="0" smtClean="0">
                <a:solidFill>
                  <a:srgbClr val="FF0000"/>
                </a:solidFill>
              </a:rPr>
              <a:t>С</a:t>
            </a:r>
            <a:r>
              <a:rPr lang="tt-RU" sz="2800" b="1" dirty="0" smtClean="0"/>
              <a:t> мамой – әни </a:t>
            </a:r>
            <a:r>
              <a:rPr lang="tt-RU" sz="2800" b="1" dirty="0" smtClean="0">
                <a:solidFill>
                  <a:srgbClr val="FF0000"/>
                </a:solidFill>
              </a:rPr>
              <a:t>белән</a:t>
            </a:r>
          </a:p>
          <a:p>
            <a:pPr algn="ctr"/>
            <a:endParaRPr lang="tt-RU" sz="2800" b="1" dirty="0" smtClean="0"/>
          </a:p>
          <a:p>
            <a:pPr algn="ctr"/>
            <a:r>
              <a:rPr lang="tt-RU" sz="2800" b="1" dirty="0" smtClean="0">
                <a:solidFill>
                  <a:srgbClr val="FF0000"/>
                </a:solidFill>
              </a:rPr>
              <a:t>Каждый</a:t>
            </a:r>
            <a:r>
              <a:rPr lang="tt-RU" sz="2800" b="1" dirty="0" smtClean="0"/>
              <a:t> день – көн </a:t>
            </a:r>
            <a:r>
              <a:rPr lang="tt-RU" sz="2800" b="1" dirty="0" smtClean="0">
                <a:solidFill>
                  <a:srgbClr val="FF0000"/>
                </a:solidFill>
              </a:rPr>
              <a:t>саен</a:t>
            </a:r>
          </a:p>
          <a:p>
            <a:pPr algn="ctr"/>
            <a:endParaRPr lang="tt-RU" sz="2800" b="1" dirty="0" smtClean="0"/>
          </a:p>
          <a:p>
            <a:pPr algn="ctr"/>
            <a:r>
              <a:rPr lang="tt-RU" sz="2800" b="1" dirty="0" smtClean="0">
                <a:solidFill>
                  <a:srgbClr val="FF0000"/>
                </a:solidFill>
              </a:rPr>
              <a:t>Как</a:t>
            </a:r>
            <a:r>
              <a:rPr lang="tt-RU" sz="2800" b="1" dirty="0" smtClean="0"/>
              <a:t> учитель – укытучы </a:t>
            </a:r>
            <a:r>
              <a:rPr lang="tt-RU" sz="2800" b="1" dirty="0" smtClean="0">
                <a:solidFill>
                  <a:srgbClr val="FF0000"/>
                </a:solidFill>
              </a:rPr>
              <a:t>кебек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/>
              <a:t>Тәрҗемә ит, тикшер: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t-RU" b="1" dirty="0" smtClean="0"/>
          </a:p>
          <a:p>
            <a:r>
              <a:rPr lang="tt-RU" b="1" dirty="0" smtClean="0"/>
              <a:t>Как пти</a:t>
            </a:r>
            <a:r>
              <a:rPr lang="ru-RU" b="1" dirty="0" err="1" smtClean="0"/>
              <a:t>ца</a:t>
            </a:r>
            <a:endParaRPr lang="ru-RU" b="1" dirty="0" smtClean="0"/>
          </a:p>
          <a:p>
            <a:r>
              <a:rPr lang="ru-RU" b="1" dirty="0" smtClean="0"/>
              <a:t>Как рыба</a:t>
            </a:r>
          </a:p>
          <a:p>
            <a:r>
              <a:rPr lang="ru-RU" b="1" dirty="0" smtClean="0"/>
              <a:t>Как учитель</a:t>
            </a:r>
          </a:p>
          <a:p>
            <a:r>
              <a:rPr lang="ru-RU" b="1" dirty="0" smtClean="0"/>
              <a:t>Как лошади</a:t>
            </a:r>
          </a:p>
          <a:p>
            <a:r>
              <a:rPr lang="ru-RU" b="1" dirty="0" smtClean="0"/>
              <a:t>Как капли</a:t>
            </a:r>
          </a:p>
          <a:p>
            <a:r>
              <a:rPr lang="ru-RU" b="1" dirty="0" smtClean="0"/>
              <a:t>Как умный</a:t>
            </a:r>
          </a:p>
          <a:p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Кош </a:t>
            </a:r>
            <a:r>
              <a:rPr lang="ru-RU" b="1" dirty="0" err="1" smtClean="0"/>
              <a:t>кебек</a:t>
            </a:r>
            <a:endParaRPr lang="ru-RU" b="1" dirty="0" smtClean="0"/>
          </a:p>
          <a:p>
            <a:r>
              <a:rPr lang="tt-RU" b="1" dirty="0" smtClean="0"/>
              <a:t>Балык кебек</a:t>
            </a:r>
          </a:p>
          <a:p>
            <a:r>
              <a:rPr lang="tt-RU" b="1" dirty="0" smtClean="0"/>
              <a:t>Укытучы кебек</a:t>
            </a:r>
          </a:p>
          <a:p>
            <a:r>
              <a:rPr lang="tt-RU" b="1" dirty="0" smtClean="0"/>
              <a:t>Ат кебек</a:t>
            </a:r>
          </a:p>
          <a:p>
            <a:r>
              <a:rPr lang="tt-RU" b="1" dirty="0" smtClean="0"/>
              <a:t>Тамчы кебек</a:t>
            </a:r>
          </a:p>
          <a:p>
            <a:r>
              <a:rPr lang="tt-RU" b="1" dirty="0" smtClean="0"/>
              <a:t>Акыллы кебек</a:t>
            </a:r>
            <a:endParaRPr lang="ru-RU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/>
              <a:t>Сүзтезмәләр төзеп яз: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2800" b="1" dirty="0" smtClean="0"/>
              <a:t>Кош кебек</a:t>
            </a:r>
          </a:p>
          <a:p>
            <a:pPr algn="ctr"/>
            <a:r>
              <a:rPr lang="tt-RU" sz="2800" b="1" dirty="0" smtClean="0"/>
              <a:t>Балык кебек</a:t>
            </a:r>
          </a:p>
          <a:p>
            <a:pPr algn="ctr"/>
            <a:r>
              <a:rPr lang="tt-RU" sz="2800" b="1" dirty="0" smtClean="0"/>
              <a:t>Укытучы кебек</a:t>
            </a:r>
          </a:p>
          <a:p>
            <a:pPr algn="ctr"/>
            <a:r>
              <a:rPr lang="tt-RU" sz="2800" b="1" dirty="0" smtClean="0"/>
              <a:t>Ат кебек</a:t>
            </a:r>
          </a:p>
          <a:p>
            <a:pPr algn="ctr"/>
            <a:r>
              <a:rPr lang="tt-RU" sz="2800" b="1" dirty="0" smtClean="0"/>
              <a:t>Тамчы кебек</a:t>
            </a:r>
          </a:p>
          <a:p>
            <a:pPr algn="ctr"/>
            <a:r>
              <a:rPr lang="tt-RU" sz="2800" b="1" dirty="0" smtClean="0"/>
              <a:t>Акыллы кебек</a:t>
            </a:r>
          </a:p>
          <a:p>
            <a:pPr algn="ctr"/>
            <a:endParaRPr lang="tt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tt-RU" sz="2800" b="1" dirty="0" smtClean="0">
                <a:solidFill>
                  <a:srgbClr val="FF0000"/>
                </a:solidFill>
              </a:rPr>
              <a:t>Ярдәмче сүзләр: сөйләшә, сорый,йөгерә, тама, йөзә, оча.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/>
              <a:t>Җөмләләр төзеп яз:</a:t>
            </a:r>
            <a:endParaRPr lang="ru-RU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7652" y="2066377"/>
            <a:ext cx="5238096" cy="393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96863"/>
            <a:ext cx="8280400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449263"/>
            <a:ext cx="8064500" cy="598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</TotalTime>
  <Words>132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Бәйлек сүзләр.</vt:lpstr>
      <vt:lpstr>Бәйлек сүзләр сүзләрне бәйли (связывает)</vt:lpstr>
      <vt:lpstr>В русском языке предлог находится перед словом.</vt:lpstr>
      <vt:lpstr>Тәрҗемә ит, тикшер:</vt:lpstr>
      <vt:lpstr>Сүзтезмәләр төзеп яз:</vt:lpstr>
      <vt:lpstr>Җөмләләр төзеп яз: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Бәйлек сүзләр.</dc:title>
  <dc:creator>1</dc:creator>
  <cp:lastModifiedBy>1</cp:lastModifiedBy>
  <cp:revision>3</cp:revision>
  <dcterms:created xsi:type="dcterms:W3CDTF">2011-03-31T09:45:13Z</dcterms:created>
  <dcterms:modified xsi:type="dcterms:W3CDTF">2011-03-31T10:14:34Z</dcterms:modified>
</cp:coreProperties>
</file>