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ECFBE6-D69E-45CC-928C-B08A54F23E9B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A30857-8BC8-47AC-8296-C26EF144C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Җөмлә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2800" b="1" dirty="0" smtClean="0"/>
              <a:t>Предло</a:t>
            </a:r>
            <a:r>
              <a:rPr lang="ru-RU" sz="2800" b="1" dirty="0" err="1" smtClean="0"/>
              <a:t>жение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Тәрҗемә итеп яз: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Моя мама работает врачом.</a:t>
            </a:r>
          </a:p>
          <a:p>
            <a:r>
              <a:rPr lang="ru-RU" b="1" dirty="0" smtClean="0"/>
              <a:t>Ты сегодня идешь в школу?</a:t>
            </a:r>
          </a:p>
          <a:p>
            <a:r>
              <a:rPr lang="ru-RU" b="1" dirty="0" smtClean="0"/>
              <a:t>Какой красивый мой город!</a:t>
            </a:r>
          </a:p>
          <a:p>
            <a:r>
              <a:rPr lang="ru-RU" b="1" dirty="0" smtClean="0"/>
              <a:t>Какие птицы к нам прилетают весной?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Минем әнием табиб булып эшли.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Син бүген мәктәпкә барасыңмы?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Минем шәһәрем нинди матур!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Безгә язын нинди кошлар очып килә?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Предложения указывают на законченную мысль.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t-RU" sz="3200" b="1" dirty="0" smtClean="0"/>
              <a:t>Укучы мәктәптә яхшы укый.</a:t>
            </a:r>
          </a:p>
          <a:p>
            <a:endParaRPr lang="tt-RU" sz="3200" b="1" dirty="0" smtClean="0"/>
          </a:p>
          <a:p>
            <a:r>
              <a:rPr lang="ru-RU" sz="3200" b="1" dirty="0" smtClean="0"/>
              <a:t>Ученик в школе хорошо учится.</a:t>
            </a:r>
            <a:endParaRPr lang="tt-RU" sz="3200" b="1" dirty="0" smtClean="0"/>
          </a:p>
          <a:p>
            <a:endParaRPr lang="ru-RU" sz="3200" b="1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Җөмлә төрләре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Виды предложений по цели высказывания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t-RU" sz="2800" b="1" dirty="0" smtClean="0"/>
              <a:t>Хикәя җөмлә</a:t>
            </a:r>
          </a:p>
          <a:p>
            <a:endParaRPr lang="tt-RU" sz="2800" b="1" dirty="0" smtClean="0"/>
          </a:p>
          <a:p>
            <a:r>
              <a:rPr lang="tt-RU" sz="2800" b="1" dirty="0" smtClean="0"/>
              <a:t>Сорау җөмлә</a:t>
            </a:r>
          </a:p>
          <a:p>
            <a:endParaRPr lang="tt-RU" sz="2800" b="1" dirty="0" smtClean="0"/>
          </a:p>
          <a:p>
            <a:r>
              <a:rPr lang="tt-RU" sz="2800" b="1" dirty="0" smtClean="0"/>
              <a:t>Тойгылы җөмлә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t-RU" sz="2800" b="1" dirty="0" smtClean="0"/>
              <a:t>Повествовательное предложение</a:t>
            </a:r>
          </a:p>
          <a:p>
            <a:r>
              <a:rPr lang="tt-RU" sz="2800" b="1" dirty="0" smtClean="0"/>
              <a:t>Вопросительное предложение</a:t>
            </a:r>
          </a:p>
          <a:p>
            <a:r>
              <a:rPr lang="tt-RU" sz="2800" b="1" dirty="0" smtClean="0"/>
              <a:t>Восклицательное предложение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Хикәя җөмлә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/>
              <a:t>Повествует о чем-либо.</a:t>
            </a:r>
          </a:p>
          <a:p>
            <a:r>
              <a:rPr lang="tt-RU" b="1" dirty="0" smtClean="0"/>
              <a:t>В кон</a:t>
            </a:r>
            <a:r>
              <a:rPr lang="ru-RU" b="1" dirty="0" err="1" smtClean="0"/>
              <a:t>це</a:t>
            </a:r>
            <a:r>
              <a:rPr lang="ru-RU" b="1" dirty="0" smtClean="0"/>
              <a:t> ставится точка (</a:t>
            </a:r>
            <a:r>
              <a:rPr lang="ru-RU" b="1" dirty="0" err="1" smtClean="0"/>
              <a:t>нокта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r>
              <a:rPr lang="ru-RU" b="1" dirty="0" err="1" smtClean="0"/>
              <a:t>Язын</a:t>
            </a:r>
            <a:r>
              <a:rPr lang="ru-RU" b="1" dirty="0" smtClean="0"/>
              <a:t> </a:t>
            </a:r>
            <a:r>
              <a:rPr lang="ru-RU" b="1" dirty="0" err="1" smtClean="0"/>
              <a:t>урамда</a:t>
            </a:r>
            <a:r>
              <a:rPr lang="ru-RU" b="1" dirty="0" smtClean="0"/>
              <a:t> кар </a:t>
            </a:r>
            <a:r>
              <a:rPr lang="ru-RU" b="1" dirty="0" err="1" smtClean="0"/>
              <a:t>эри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tt-RU" b="1" dirty="0" smtClean="0"/>
          </a:p>
          <a:p>
            <a:pPr>
              <a:buNone/>
            </a:pPr>
            <a:r>
              <a:rPr lang="tt-RU" b="1" dirty="0" smtClean="0"/>
              <a:t>Мин каникулда укырга бармыйм</a:t>
            </a:r>
            <a:r>
              <a:rPr lang="tt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Сорау җөмлә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/>
              <a:t>Спра</a:t>
            </a:r>
            <a:r>
              <a:rPr lang="ru-RU" b="1" dirty="0" err="1" smtClean="0"/>
              <a:t>шивает</a:t>
            </a:r>
            <a:r>
              <a:rPr lang="ru-RU" b="1" dirty="0" smtClean="0"/>
              <a:t> о чем-либо.</a:t>
            </a:r>
          </a:p>
          <a:p>
            <a:r>
              <a:rPr lang="ru-RU" b="1" dirty="0" smtClean="0"/>
              <a:t>В конце ставится вопрос (</a:t>
            </a:r>
            <a:r>
              <a:rPr lang="ru-RU" b="1" dirty="0" err="1" smtClean="0"/>
              <a:t>сорау</a:t>
            </a:r>
            <a:r>
              <a:rPr lang="ru-RU" b="1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 smtClean="0"/>
          </a:p>
          <a:p>
            <a:endParaRPr lang="ru-RU" b="1" dirty="0" smtClean="0"/>
          </a:p>
          <a:p>
            <a:r>
              <a:rPr lang="tt-RU" b="1" dirty="0" smtClean="0"/>
              <a:t>Син </a:t>
            </a:r>
            <a:r>
              <a:rPr lang="tt-RU" b="1" dirty="0" smtClean="0">
                <a:solidFill>
                  <a:srgbClr val="FF0000"/>
                </a:solidFill>
              </a:rPr>
              <a:t>нинди</a:t>
            </a:r>
            <a:r>
              <a:rPr lang="tt-RU" b="1" dirty="0" smtClean="0"/>
              <a:t> китаплар укырга яратасың</a:t>
            </a:r>
            <a:r>
              <a:rPr lang="tt-RU" b="1" dirty="0" smtClean="0">
                <a:solidFill>
                  <a:srgbClr val="FF0000"/>
                </a:solidFill>
              </a:rPr>
              <a:t>?</a:t>
            </a:r>
          </a:p>
          <a:p>
            <a:endParaRPr lang="tt-RU" b="1" dirty="0" smtClean="0"/>
          </a:p>
          <a:p>
            <a:r>
              <a:rPr lang="tt-RU" b="1" dirty="0" smtClean="0"/>
              <a:t>Син китапханәгә йөрисең</a:t>
            </a:r>
            <a:r>
              <a:rPr lang="tt-RU" b="1" dirty="0" smtClean="0">
                <a:solidFill>
                  <a:srgbClr val="FF0000"/>
                </a:solidFill>
              </a:rPr>
              <a:t>ме?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Тойгылы җөмлә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Выражает различные чувства. Например: восторг, восхищение, радость.</a:t>
            </a:r>
            <a:r>
              <a:rPr lang="en-US" b="1" dirty="0" smtClean="0"/>
              <a:t> </a:t>
            </a:r>
          </a:p>
          <a:p>
            <a:r>
              <a:rPr lang="ru-RU" b="1" dirty="0" smtClean="0"/>
              <a:t>В конце предложения ставится восклицательный знак (</a:t>
            </a:r>
            <a:r>
              <a:rPr lang="tt-RU" b="1" dirty="0" smtClean="0"/>
              <a:t>өндәү)</a:t>
            </a:r>
            <a:r>
              <a:rPr lang="tt-RU" b="1" dirty="0" smtClean="0">
                <a:solidFill>
                  <a:srgbClr val="FF0000"/>
                </a:solidFill>
              </a:rPr>
              <a:t>!</a:t>
            </a:r>
            <a:endParaRPr lang="ru-RU" b="1" dirty="0" smtClean="0"/>
          </a:p>
          <a:p>
            <a:endParaRPr lang="ru-RU" b="1" dirty="0" smtClean="0"/>
          </a:p>
          <a:p>
            <a:r>
              <a:rPr lang="tt-RU" b="1" dirty="0" smtClean="0"/>
              <a:t>Язын табигат</a:t>
            </a:r>
            <a:r>
              <a:rPr lang="ru-RU" b="1" dirty="0" err="1" smtClean="0"/>
              <a:t>ь</a:t>
            </a:r>
            <a:r>
              <a:rPr lang="tt-RU" b="1" dirty="0" smtClean="0"/>
              <a:t> искиткеч матур</a:t>
            </a:r>
            <a:r>
              <a:rPr lang="tt-RU" b="1" dirty="0" smtClean="0">
                <a:solidFill>
                  <a:srgbClr val="FF0000"/>
                </a:solidFill>
              </a:rPr>
              <a:t>!</a:t>
            </a:r>
          </a:p>
          <a:p>
            <a:endParaRPr lang="tt-RU" b="1" dirty="0" smtClean="0"/>
          </a:p>
          <a:p>
            <a:r>
              <a:rPr lang="tt-RU" b="1" dirty="0" smtClean="0"/>
              <a:t>Сиңа күлмәгең бик килешә</a:t>
            </a:r>
            <a:r>
              <a:rPr lang="tt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/>
              <a:t>Җөмлә төрләрен билгелә: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/>
              <a:t>Алар икесе бергә бакчага баралар</a:t>
            </a:r>
          </a:p>
          <a:p>
            <a:pPr algn="r"/>
            <a:r>
              <a:rPr lang="tt-RU" b="1" dirty="0" smtClean="0">
                <a:solidFill>
                  <a:srgbClr val="FF0000"/>
                </a:solidFill>
              </a:rPr>
              <a:t>Хикәя җөмлә .</a:t>
            </a:r>
          </a:p>
          <a:p>
            <a:r>
              <a:rPr lang="tt-RU" b="1" dirty="0" smtClean="0"/>
              <a:t>Ләләнең әтисе фронтта булганмы</a:t>
            </a:r>
          </a:p>
          <a:p>
            <a:pPr algn="r"/>
            <a:r>
              <a:rPr lang="tt-RU" b="1" dirty="0" smtClean="0">
                <a:solidFill>
                  <a:srgbClr val="FF0000"/>
                </a:solidFill>
              </a:rPr>
              <a:t>Сорау җөмлә </a:t>
            </a:r>
            <a:r>
              <a:rPr lang="tt-RU" b="1" dirty="0" smtClean="0"/>
              <a:t>?</a:t>
            </a:r>
          </a:p>
          <a:p>
            <a:r>
              <a:rPr lang="tt-RU" b="1" dirty="0" smtClean="0"/>
              <a:t>Әтием кайтты</a:t>
            </a:r>
          </a:p>
          <a:p>
            <a:pPr algn="r"/>
            <a:r>
              <a:rPr lang="tt-RU" b="1" dirty="0" smtClean="0">
                <a:solidFill>
                  <a:srgbClr val="FF0000"/>
                </a:solidFill>
              </a:rPr>
              <a:t>Тойгылы җөмлә !</a:t>
            </a:r>
          </a:p>
          <a:p>
            <a:r>
              <a:rPr lang="tt-RU" b="1" dirty="0" smtClean="0"/>
              <a:t>Күлмәкне кем сатып алды</a:t>
            </a:r>
          </a:p>
          <a:p>
            <a:pPr algn="r"/>
            <a:r>
              <a:rPr lang="tt-RU" b="1" dirty="0" smtClean="0">
                <a:solidFill>
                  <a:srgbClr val="FF0000"/>
                </a:solidFill>
              </a:rPr>
              <a:t>Сорау җөмлә ? </a:t>
            </a:r>
            <a:r>
              <a:rPr lang="tt-RU" b="1" dirty="0" smtClean="0"/>
              <a:t>                                                   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Тыныш билгеләрен куеп яз: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/>
              <a:t>Тизрәк җәй җитсен иде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tt-RU" b="1" dirty="0" smtClean="0"/>
              <a:t>Бүген нинди кино була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tt-RU" b="1" dirty="0" smtClean="0"/>
              <a:t>Язын карлар эри башлады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t-RU" b="1" dirty="0" smtClean="0"/>
              <a:t>Син бу китапны укыдыңмы</a:t>
            </a:r>
          </a:p>
          <a:p>
            <a:r>
              <a:rPr lang="tt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</TotalTime>
  <Words>227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Җөмлә</vt:lpstr>
      <vt:lpstr>Предложения указывают на законченную мысль.</vt:lpstr>
      <vt:lpstr>Җөмлә төрләре</vt:lpstr>
      <vt:lpstr>Слайд 4</vt:lpstr>
      <vt:lpstr>Хикәя җөмлә</vt:lpstr>
      <vt:lpstr>Сорау җөмлә</vt:lpstr>
      <vt:lpstr>Тойгылы җөмлә</vt:lpstr>
      <vt:lpstr>Җөмлә төрләрен билгелә:</vt:lpstr>
      <vt:lpstr>Тыныш билгеләрен куеп яз:</vt:lpstr>
      <vt:lpstr>Тәрҗемә итеп яз: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Җөмлә</dc:title>
  <dc:creator>1</dc:creator>
  <cp:lastModifiedBy>1</cp:lastModifiedBy>
  <cp:revision>9</cp:revision>
  <dcterms:created xsi:type="dcterms:W3CDTF">2011-03-30T14:07:25Z</dcterms:created>
  <dcterms:modified xsi:type="dcterms:W3CDTF">2013-10-07T13:43:34Z</dcterms:modified>
</cp:coreProperties>
</file>