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57" r:id="rId4"/>
    <p:sldId id="258" r:id="rId5"/>
    <p:sldId id="259" r:id="rId6"/>
    <p:sldId id="273" r:id="rId7"/>
    <p:sldId id="279" r:id="rId8"/>
    <p:sldId id="260" r:id="rId9"/>
    <p:sldId id="263" r:id="rId10"/>
    <p:sldId id="261" r:id="rId11"/>
    <p:sldId id="262" r:id="rId12"/>
    <p:sldId id="264" r:id="rId13"/>
    <p:sldId id="265" r:id="rId14"/>
    <p:sldId id="266" r:id="rId15"/>
    <p:sldId id="278" r:id="rId16"/>
    <p:sldId id="280" r:id="rId17"/>
    <p:sldId id="268" r:id="rId18"/>
    <p:sldId id="269" r:id="rId19"/>
    <p:sldId id="270" r:id="rId20"/>
    <p:sldId id="275" r:id="rId21"/>
    <p:sldId id="271" r:id="rId22"/>
    <p:sldId id="272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  <a:srgbClr val="009900"/>
    <a:srgbClr val="FF6600"/>
    <a:srgbClr val="FF9900"/>
    <a:srgbClr val="FF0066"/>
    <a:srgbClr val="CC330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5F764-2F7D-4695-A7AB-4B8E8D2D6C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C94FB6-0D21-41C0-BCD7-8156462FD901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1</a:t>
          </a:r>
          <a:r>
            <a:rPr lang="ru-RU" sz="2000" b="1" dirty="0" smtClean="0">
              <a:solidFill>
                <a:srgbClr val="002060"/>
              </a:solidFill>
            </a:rPr>
            <a:t>. Формирование понятия о правильном питании.</a:t>
          </a:r>
          <a:endParaRPr lang="ru-RU" sz="2000" b="1" dirty="0">
            <a:solidFill>
              <a:srgbClr val="002060"/>
            </a:solidFill>
          </a:endParaRPr>
        </a:p>
      </dgm:t>
    </dgm:pt>
    <dgm:pt modelId="{A6EA1B21-4CCB-40E7-A66F-423B26D5B1ED}" type="parTrans" cxnId="{55D09F1E-34FF-436E-BBE9-81647B5CB757}">
      <dgm:prSet/>
      <dgm:spPr/>
      <dgm:t>
        <a:bodyPr/>
        <a:lstStyle/>
        <a:p>
          <a:endParaRPr lang="ru-RU"/>
        </a:p>
      </dgm:t>
    </dgm:pt>
    <dgm:pt modelId="{C08F342C-D5B6-432E-839D-7B30DE0B867B}" type="sibTrans" cxnId="{55D09F1E-34FF-436E-BBE9-81647B5CB757}">
      <dgm:prSet/>
      <dgm:spPr/>
      <dgm:t>
        <a:bodyPr/>
        <a:lstStyle/>
        <a:p>
          <a:endParaRPr lang="ru-RU"/>
        </a:p>
      </dgm:t>
    </dgm:pt>
    <dgm:pt modelId="{E0D8CB7A-AFED-463A-AF3C-1DBC3E3D0443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2. Формирование навыков коллективной работы.</a:t>
          </a:r>
          <a:endParaRPr lang="ru-RU" sz="2000" b="1" dirty="0">
            <a:solidFill>
              <a:srgbClr val="002060"/>
            </a:solidFill>
          </a:endParaRPr>
        </a:p>
      </dgm:t>
    </dgm:pt>
    <dgm:pt modelId="{C1031FCE-5800-4253-AB9E-ABF1E7DA2610}" type="parTrans" cxnId="{63E3E34F-949A-46E2-B4E6-5F6B380ADA00}">
      <dgm:prSet/>
      <dgm:spPr/>
      <dgm:t>
        <a:bodyPr/>
        <a:lstStyle/>
        <a:p>
          <a:endParaRPr lang="ru-RU"/>
        </a:p>
      </dgm:t>
    </dgm:pt>
    <dgm:pt modelId="{DCBAC2F0-6EF1-4643-8480-6451FA2E8B3D}" type="sibTrans" cxnId="{63E3E34F-949A-46E2-B4E6-5F6B380ADA00}">
      <dgm:prSet/>
      <dgm:spPr/>
      <dgm:t>
        <a:bodyPr/>
        <a:lstStyle/>
        <a:p>
          <a:endParaRPr lang="ru-RU"/>
        </a:p>
      </dgm:t>
    </dgm:pt>
    <dgm:pt modelId="{4E07E0E1-9749-47FE-BD3A-EC8BFF6259E0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3. Развитие творческих и исследовательских  способностей</a:t>
          </a:r>
          <a:r>
            <a:rPr lang="ru-RU" sz="1400" b="1" dirty="0" smtClean="0">
              <a:solidFill>
                <a:srgbClr val="002060"/>
              </a:solidFill>
            </a:rPr>
            <a:t>. </a:t>
          </a:r>
          <a:endParaRPr lang="ru-RU" sz="1400" b="1" dirty="0">
            <a:solidFill>
              <a:srgbClr val="002060"/>
            </a:solidFill>
          </a:endParaRPr>
        </a:p>
      </dgm:t>
    </dgm:pt>
    <dgm:pt modelId="{73DA35E7-451E-49A8-965D-4A6ACA9891E8}" type="parTrans" cxnId="{C2A1EA70-D664-4BF9-AF73-E033DFAF2189}">
      <dgm:prSet/>
      <dgm:spPr/>
      <dgm:t>
        <a:bodyPr/>
        <a:lstStyle/>
        <a:p>
          <a:endParaRPr lang="ru-RU"/>
        </a:p>
      </dgm:t>
    </dgm:pt>
    <dgm:pt modelId="{B1AEFA77-69C9-46FB-8A0C-3F14C26AB4F6}" type="sibTrans" cxnId="{C2A1EA70-D664-4BF9-AF73-E033DFAF2189}">
      <dgm:prSet/>
      <dgm:spPr/>
      <dgm:t>
        <a:bodyPr/>
        <a:lstStyle/>
        <a:p>
          <a:endParaRPr lang="ru-RU"/>
        </a:p>
      </dgm:t>
    </dgm:pt>
    <dgm:pt modelId="{D7DE89B3-8017-46B6-A3D3-7F8C69B7D01A}" type="pres">
      <dgm:prSet presAssocID="{7255F764-2F7D-4695-A7AB-4B8E8D2D6C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09E1C-1D28-4963-94F2-FB16F1DD5787}" type="pres">
      <dgm:prSet presAssocID="{4FC94FB6-0D21-41C0-BCD7-8156462FD901}" presName="parentLin" presStyleCnt="0"/>
      <dgm:spPr/>
    </dgm:pt>
    <dgm:pt modelId="{AA8E96BE-34F1-43B2-8EF9-3E356A3D60DF}" type="pres">
      <dgm:prSet presAssocID="{4FC94FB6-0D21-41C0-BCD7-8156462FD90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3056BC-6E55-4298-A02D-C09337BF945A}" type="pres">
      <dgm:prSet presAssocID="{4FC94FB6-0D21-41C0-BCD7-8156462FD901}" presName="parentText" presStyleLbl="node1" presStyleIdx="0" presStyleCnt="3" custScaleX="109398" custScaleY="221261" custLinFactX="-4698" custLinFactNeighborX="-100000" custLinFactNeighborY="-14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BE86-29BD-4AA6-A599-73FF9B43C471}" type="pres">
      <dgm:prSet presAssocID="{4FC94FB6-0D21-41C0-BCD7-8156462FD901}" presName="negativeSpace" presStyleCnt="0"/>
      <dgm:spPr/>
    </dgm:pt>
    <dgm:pt modelId="{900E469E-1693-40A0-98E9-85B8DACB7C08}" type="pres">
      <dgm:prSet presAssocID="{4FC94FB6-0D21-41C0-BCD7-8156462FD901}" presName="childText" presStyleLbl="conFgAcc1" presStyleIdx="0" presStyleCnt="3" custLinFactNeighborX="1645" custLinFactNeighborY="26654">
        <dgm:presLayoutVars>
          <dgm:bulletEnabled val="1"/>
        </dgm:presLayoutVars>
      </dgm:prSet>
      <dgm:spPr/>
    </dgm:pt>
    <dgm:pt modelId="{CEAB2872-BCA6-488C-87F3-1C624EFCAC35}" type="pres">
      <dgm:prSet presAssocID="{C08F342C-D5B6-432E-839D-7B30DE0B867B}" presName="spaceBetweenRectangles" presStyleCnt="0"/>
      <dgm:spPr/>
    </dgm:pt>
    <dgm:pt modelId="{FC66242A-5699-46AE-85BA-A82FE868F23C}" type="pres">
      <dgm:prSet presAssocID="{E0D8CB7A-AFED-463A-AF3C-1DBC3E3D0443}" presName="parentLin" presStyleCnt="0"/>
      <dgm:spPr/>
    </dgm:pt>
    <dgm:pt modelId="{B55515D2-B0D4-49B9-B44B-8CCEE95085DE}" type="pres">
      <dgm:prSet presAssocID="{E0D8CB7A-AFED-463A-AF3C-1DBC3E3D04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1607BF-6341-4FA2-986F-7F88654AD3AA}" type="pres">
      <dgm:prSet presAssocID="{E0D8CB7A-AFED-463A-AF3C-1DBC3E3D0443}" presName="parentText" presStyleLbl="node1" presStyleIdx="1" presStyleCnt="3" custScaleY="234696" custLinFactNeighborX="-100000" custLinFactNeighborY="-22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3CFAA-2CFB-4B35-9DF6-341AFD3DF3CB}" type="pres">
      <dgm:prSet presAssocID="{E0D8CB7A-AFED-463A-AF3C-1DBC3E3D0443}" presName="negativeSpace" presStyleCnt="0"/>
      <dgm:spPr/>
    </dgm:pt>
    <dgm:pt modelId="{3431B5B3-AB2F-4DE2-ABFC-0B49639D45FE}" type="pres">
      <dgm:prSet presAssocID="{E0D8CB7A-AFED-463A-AF3C-1DBC3E3D0443}" presName="childText" presStyleLbl="conFgAcc1" presStyleIdx="1" presStyleCnt="3" custLinFactNeighborX="1645" custLinFactNeighborY="51752">
        <dgm:presLayoutVars>
          <dgm:bulletEnabled val="1"/>
        </dgm:presLayoutVars>
      </dgm:prSet>
      <dgm:spPr/>
    </dgm:pt>
    <dgm:pt modelId="{99FD0FE0-A47D-4B26-B754-75855764D2E3}" type="pres">
      <dgm:prSet presAssocID="{DCBAC2F0-6EF1-4643-8480-6451FA2E8B3D}" presName="spaceBetweenRectangles" presStyleCnt="0"/>
      <dgm:spPr/>
    </dgm:pt>
    <dgm:pt modelId="{7492CC57-F6ED-481D-9BCA-6472322880CA}" type="pres">
      <dgm:prSet presAssocID="{4E07E0E1-9749-47FE-BD3A-EC8BFF6259E0}" presName="parentLin" presStyleCnt="0"/>
      <dgm:spPr/>
    </dgm:pt>
    <dgm:pt modelId="{233482BD-F8BA-4A75-AB83-E1155B40C175}" type="pres">
      <dgm:prSet presAssocID="{4E07E0E1-9749-47FE-BD3A-EC8BFF6259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52AAAF-1839-4D26-A740-8F28A5AB188B}" type="pres">
      <dgm:prSet presAssocID="{4E07E0E1-9749-47FE-BD3A-EC8BFF6259E0}" presName="parentText" presStyleLbl="node1" presStyleIdx="2" presStyleCnt="3" custScaleY="239323" custLinFactX="-7048" custLinFactNeighborX="-100000" custLinFactNeighborY="-5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D843-40E6-4E6A-B03C-BFD0EA91299A}" type="pres">
      <dgm:prSet presAssocID="{4E07E0E1-9749-47FE-BD3A-EC8BFF6259E0}" presName="negativeSpace" presStyleCnt="0"/>
      <dgm:spPr/>
    </dgm:pt>
    <dgm:pt modelId="{20049B86-858D-49E2-998E-120298445ABF}" type="pres">
      <dgm:prSet presAssocID="{4E07E0E1-9749-47FE-BD3A-EC8BFF6259E0}" presName="childText" presStyleLbl="conFgAcc1" presStyleIdx="2" presStyleCnt="3" custLinFactNeighborY="44336">
        <dgm:presLayoutVars>
          <dgm:bulletEnabled val="1"/>
        </dgm:presLayoutVars>
      </dgm:prSet>
      <dgm:spPr/>
    </dgm:pt>
  </dgm:ptLst>
  <dgm:cxnLst>
    <dgm:cxn modelId="{63E3E34F-949A-46E2-B4E6-5F6B380ADA00}" srcId="{7255F764-2F7D-4695-A7AB-4B8E8D2D6C68}" destId="{E0D8CB7A-AFED-463A-AF3C-1DBC3E3D0443}" srcOrd="1" destOrd="0" parTransId="{C1031FCE-5800-4253-AB9E-ABF1E7DA2610}" sibTransId="{DCBAC2F0-6EF1-4643-8480-6451FA2E8B3D}"/>
    <dgm:cxn modelId="{F1B8A6C4-427E-427D-BDDA-4183870DA068}" type="presOf" srcId="{4FC94FB6-0D21-41C0-BCD7-8156462FD901}" destId="{AA8E96BE-34F1-43B2-8EF9-3E356A3D60DF}" srcOrd="0" destOrd="0" presId="urn:microsoft.com/office/officeart/2005/8/layout/list1"/>
    <dgm:cxn modelId="{C2A1EA70-D664-4BF9-AF73-E033DFAF2189}" srcId="{7255F764-2F7D-4695-A7AB-4B8E8D2D6C68}" destId="{4E07E0E1-9749-47FE-BD3A-EC8BFF6259E0}" srcOrd="2" destOrd="0" parTransId="{73DA35E7-451E-49A8-965D-4A6ACA9891E8}" sibTransId="{B1AEFA77-69C9-46FB-8A0C-3F14C26AB4F6}"/>
    <dgm:cxn modelId="{6B1B5EB2-A486-45C1-8C10-395821178E54}" type="presOf" srcId="{E0D8CB7A-AFED-463A-AF3C-1DBC3E3D0443}" destId="{B55515D2-B0D4-49B9-B44B-8CCEE95085DE}" srcOrd="0" destOrd="0" presId="urn:microsoft.com/office/officeart/2005/8/layout/list1"/>
    <dgm:cxn modelId="{55D09F1E-34FF-436E-BBE9-81647B5CB757}" srcId="{7255F764-2F7D-4695-A7AB-4B8E8D2D6C68}" destId="{4FC94FB6-0D21-41C0-BCD7-8156462FD901}" srcOrd="0" destOrd="0" parTransId="{A6EA1B21-4CCB-40E7-A66F-423B26D5B1ED}" sibTransId="{C08F342C-D5B6-432E-839D-7B30DE0B867B}"/>
    <dgm:cxn modelId="{56469BCB-EB48-43D0-9DC0-726E27C0D1F6}" type="presOf" srcId="{4FC94FB6-0D21-41C0-BCD7-8156462FD901}" destId="{6C3056BC-6E55-4298-A02D-C09337BF945A}" srcOrd="1" destOrd="0" presId="urn:microsoft.com/office/officeart/2005/8/layout/list1"/>
    <dgm:cxn modelId="{8A8331E2-06D7-4D20-81D3-3F413F4096A3}" type="presOf" srcId="{7255F764-2F7D-4695-A7AB-4B8E8D2D6C68}" destId="{D7DE89B3-8017-46B6-A3D3-7F8C69B7D01A}" srcOrd="0" destOrd="0" presId="urn:microsoft.com/office/officeart/2005/8/layout/list1"/>
    <dgm:cxn modelId="{11D2B7AC-16D0-4098-A8FF-0F8B60A3FD0F}" type="presOf" srcId="{4E07E0E1-9749-47FE-BD3A-EC8BFF6259E0}" destId="{233482BD-F8BA-4A75-AB83-E1155B40C175}" srcOrd="0" destOrd="0" presId="urn:microsoft.com/office/officeart/2005/8/layout/list1"/>
    <dgm:cxn modelId="{B4DE1C83-9A74-4693-86FF-96E09BB5110A}" type="presOf" srcId="{E0D8CB7A-AFED-463A-AF3C-1DBC3E3D0443}" destId="{091607BF-6341-4FA2-986F-7F88654AD3AA}" srcOrd="1" destOrd="0" presId="urn:microsoft.com/office/officeart/2005/8/layout/list1"/>
    <dgm:cxn modelId="{3CE3DAB7-DE00-47D0-9B74-3CEB267544AF}" type="presOf" srcId="{4E07E0E1-9749-47FE-BD3A-EC8BFF6259E0}" destId="{6152AAAF-1839-4D26-A740-8F28A5AB188B}" srcOrd="1" destOrd="0" presId="urn:microsoft.com/office/officeart/2005/8/layout/list1"/>
    <dgm:cxn modelId="{5C9D6B60-96A7-4D93-927D-7027775966CF}" type="presParOf" srcId="{D7DE89B3-8017-46B6-A3D3-7F8C69B7D01A}" destId="{9C609E1C-1D28-4963-94F2-FB16F1DD5787}" srcOrd="0" destOrd="0" presId="urn:microsoft.com/office/officeart/2005/8/layout/list1"/>
    <dgm:cxn modelId="{AAA69CA9-36AF-44B6-8659-D24BC0C5926E}" type="presParOf" srcId="{9C609E1C-1D28-4963-94F2-FB16F1DD5787}" destId="{AA8E96BE-34F1-43B2-8EF9-3E356A3D60DF}" srcOrd="0" destOrd="0" presId="urn:microsoft.com/office/officeart/2005/8/layout/list1"/>
    <dgm:cxn modelId="{7B373C75-62EA-4451-BF02-A8AA69DFB2DD}" type="presParOf" srcId="{9C609E1C-1D28-4963-94F2-FB16F1DD5787}" destId="{6C3056BC-6E55-4298-A02D-C09337BF945A}" srcOrd="1" destOrd="0" presId="urn:microsoft.com/office/officeart/2005/8/layout/list1"/>
    <dgm:cxn modelId="{1AE3B294-A0B8-4242-9C3A-3AED4527F478}" type="presParOf" srcId="{D7DE89B3-8017-46B6-A3D3-7F8C69B7D01A}" destId="{96E6BE86-29BD-4AA6-A599-73FF9B43C471}" srcOrd="1" destOrd="0" presId="urn:microsoft.com/office/officeart/2005/8/layout/list1"/>
    <dgm:cxn modelId="{14E36A24-0BE5-4348-83CF-705C24C8C21D}" type="presParOf" srcId="{D7DE89B3-8017-46B6-A3D3-7F8C69B7D01A}" destId="{900E469E-1693-40A0-98E9-85B8DACB7C08}" srcOrd="2" destOrd="0" presId="urn:microsoft.com/office/officeart/2005/8/layout/list1"/>
    <dgm:cxn modelId="{4E0FC03D-1253-4304-91CB-2542B8940B67}" type="presParOf" srcId="{D7DE89B3-8017-46B6-A3D3-7F8C69B7D01A}" destId="{CEAB2872-BCA6-488C-87F3-1C624EFCAC35}" srcOrd="3" destOrd="0" presId="urn:microsoft.com/office/officeart/2005/8/layout/list1"/>
    <dgm:cxn modelId="{92F09A04-A7CE-4E55-9539-E1CB8F57819C}" type="presParOf" srcId="{D7DE89B3-8017-46B6-A3D3-7F8C69B7D01A}" destId="{FC66242A-5699-46AE-85BA-A82FE868F23C}" srcOrd="4" destOrd="0" presId="urn:microsoft.com/office/officeart/2005/8/layout/list1"/>
    <dgm:cxn modelId="{54AE433C-124A-49B7-9E88-3E00BCAFBE2D}" type="presParOf" srcId="{FC66242A-5699-46AE-85BA-A82FE868F23C}" destId="{B55515D2-B0D4-49B9-B44B-8CCEE95085DE}" srcOrd="0" destOrd="0" presId="urn:microsoft.com/office/officeart/2005/8/layout/list1"/>
    <dgm:cxn modelId="{814C8142-9024-4E35-A2F3-401C20F4A8E1}" type="presParOf" srcId="{FC66242A-5699-46AE-85BA-A82FE868F23C}" destId="{091607BF-6341-4FA2-986F-7F88654AD3AA}" srcOrd="1" destOrd="0" presId="urn:microsoft.com/office/officeart/2005/8/layout/list1"/>
    <dgm:cxn modelId="{7C49FE0A-9BBB-4F5A-B64D-EDF74EDB4138}" type="presParOf" srcId="{D7DE89B3-8017-46B6-A3D3-7F8C69B7D01A}" destId="{2303CFAA-2CFB-4B35-9DF6-341AFD3DF3CB}" srcOrd="5" destOrd="0" presId="urn:microsoft.com/office/officeart/2005/8/layout/list1"/>
    <dgm:cxn modelId="{6487FDC9-1489-4E71-90CA-78578FF0B237}" type="presParOf" srcId="{D7DE89B3-8017-46B6-A3D3-7F8C69B7D01A}" destId="{3431B5B3-AB2F-4DE2-ABFC-0B49639D45FE}" srcOrd="6" destOrd="0" presId="urn:microsoft.com/office/officeart/2005/8/layout/list1"/>
    <dgm:cxn modelId="{C55D07B4-9EFB-4822-9106-70F4F7CB5736}" type="presParOf" srcId="{D7DE89B3-8017-46B6-A3D3-7F8C69B7D01A}" destId="{99FD0FE0-A47D-4B26-B754-75855764D2E3}" srcOrd="7" destOrd="0" presId="urn:microsoft.com/office/officeart/2005/8/layout/list1"/>
    <dgm:cxn modelId="{CD046208-5928-45E2-B898-29918C13A711}" type="presParOf" srcId="{D7DE89B3-8017-46B6-A3D3-7F8C69B7D01A}" destId="{7492CC57-F6ED-481D-9BCA-6472322880CA}" srcOrd="8" destOrd="0" presId="urn:microsoft.com/office/officeart/2005/8/layout/list1"/>
    <dgm:cxn modelId="{DD350F67-3713-4CA4-B270-CC419E69D0E8}" type="presParOf" srcId="{7492CC57-F6ED-481D-9BCA-6472322880CA}" destId="{233482BD-F8BA-4A75-AB83-E1155B40C175}" srcOrd="0" destOrd="0" presId="urn:microsoft.com/office/officeart/2005/8/layout/list1"/>
    <dgm:cxn modelId="{F562C282-FF70-4C2F-B324-C3906593A4E7}" type="presParOf" srcId="{7492CC57-F6ED-481D-9BCA-6472322880CA}" destId="{6152AAAF-1839-4D26-A740-8F28A5AB188B}" srcOrd="1" destOrd="0" presId="urn:microsoft.com/office/officeart/2005/8/layout/list1"/>
    <dgm:cxn modelId="{96526528-7199-4CFB-A564-332EDF136DC4}" type="presParOf" srcId="{D7DE89B3-8017-46B6-A3D3-7F8C69B7D01A}" destId="{3928D843-40E6-4E6A-B03C-BFD0EA91299A}" srcOrd="9" destOrd="0" presId="urn:microsoft.com/office/officeart/2005/8/layout/list1"/>
    <dgm:cxn modelId="{8C1625EA-3316-4C47-9EFB-FD45CE429BA4}" type="presParOf" srcId="{D7DE89B3-8017-46B6-A3D3-7F8C69B7D01A}" destId="{20049B86-858D-49E2-998E-120298445A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24D7E-FE06-45C1-80E7-21E97336D0D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33819-3544-43CB-AD1D-2C2E4B11B67A}">
      <dgm:prSet phldrT="[Текст]"/>
      <dgm:spPr/>
      <dgm:t>
        <a:bodyPr/>
        <a:lstStyle/>
        <a:p>
          <a:r>
            <a:rPr lang="ru-RU" dirty="0" smtClean="0"/>
            <a:t>Белки</a:t>
          </a:r>
          <a:endParaRPr lang="ru-RU" dirty="0"/>
        </a:p>
      </dgm:t>
    </dgm:pt>
    <dgm:pt modelId="{A23525B8-C0A4-46FF-8E6A-D6AFBE6E6360}" type="parTrans" cxnId="{EBE7E8C4-683C-4B50-B013-585F0015A589}">
      <dgm:prSet/>
      <dgm:spPr/>
      <dgm:t>
        <a:bodyPr/>
        <a:lstStyle/>
        <a:p>
          <a:endParaRPr lang="ru-RU"/>
        </a:p>
      </dgm:t>
    </dgm:pt>
    <dgm:pt modelId="{E8483209-9DE9-46B6-99DB-EF6D7AA4EE7D}" type="sibTrans" cxnId="{EBE7E8C4-683C-4B50-B013-585F0015A589}">
      <dgm:prSet/>
      <dgm:spPr/>
      <dgm:t>
        <a:bodyPr/>
        <a:lstStyle/>
        <a:p>
          <a:endParaRPr lang="ru-RU"/>
        </a:p>
      </dgm:t>
    </dgm:pt>
    <dgm:pt modelId="{D6D22F0A-A8FD-40E6-864B-93DFC834CE6E}">
      <dgm:prSet phldrT="[Текст]" phldr="1"/>
      <dgm:spPr/>
      <dgm:t>
        <a:bodyPr/>
        <a:lstStyle/>
        <a:p>
          <a:endParaRPr lang="ru-RU" dirty="0"/>
        </a:p>
      </dgm:t>
    </dgm:pt>
    <dgm:pt modelId="{FF62B033-38B2-44D9-B1A0-E98F997361AA}" type="parTrans" cxnId="{212943E4-1A15-44AA-A900-CA265F6D8291}">
      <dgm:prSet/>
      <dgm:spPr/>
      <dgm:t>
        <a:bodyPr/>
        <a:lstStyle/>
        <a:p>
          <a:endParaRPr lang="ru-RU"/>
        </a:p>
      </dgm:t>
    </dgm:pt>
    <dgm:pt modelId="{2DBE2B41-FB00-4B14-8B4E-574E7FAAACFD}" type="sibTrans" cxnId="{212943E4-1A15-44AA-A900-CA265F6D8291}">
      <dgm:prSet/>
      <dgm:spPr/>
      <dgm:t>
        <a:bodyPr/>
        <a:lstStyle/>
        <a:p>
          <a:endParaRPr lang="ru-RU"/>
        </a:p>
      </dgm:t>
    </dgm:pt>
    <dgm:pt modelId="{180B78BE-3C22-45BA-A1CE-0371CC7850FA}">
      <dgm:prSet phldrT="[Текст]" custT="1"/>
      <dgm:spPr/>
      <dgm:t>
        <a:bodyPr/>
        <a:lstStyle/>
        <a:p>
          <a:pPr algn="l"/>
          <a:endParaRPr lang="ru-RU" sz="1600" dirty="0" smtClean="0">
            <a:solidFill>
              <a:schemeClr val="tx1"/>
            </a:solidFill>
          </a:endParaRPr>
        </a:p>
        <a:p>
          <a:pPr algn="l"/>
          <a:endParaRPr lang="ru-RU" sz="1600" dirty="0" smtClean="0">
            <a:solidFill>
              <a:schemeClr val="tx1"/>
            </a:solidFill>
          </a:endParaRPr>
        </a:p>
        <a:p>
          <a:pPr algn="l"/>
          <a:endParaRPr lang="ru-RU" sz="1600" dirty="0" smtClean="0">
            <a:solidFill>
              <a:schemeClr val="tx1"/>
            </a:solidFill>
          </a:endParaRPr>
        </a:p>
        <a:p>
          <a:pPr algn="l"/>
          <a:r>
            <a:rPr lang="ru-RU" sz="1600" b="1" dirty="0" smtClean="0">
              <a:solidFill>
                <a:schemeClr val="tx1"/>
              </a:solidFill>
            </a:rPr>
            <a:t>Вещества,</a:t>
          </a:r>
        </a:p>
        <a:p>
          <a:pPr algn="l"/>
          <a:r>
            <a:rPr lang="ru-RU" sz="1600" b="1" dirty="0" smtClean="0">
              <a:solidFill>
                <a:schemeClr val="tx1"/>
              </a:solidFill>
            </a:rPr>
            <a:t>которые служат основным строительным материалом для тела человека.</a:t>
          </a:r>
        </a:p>
        <a:p>
          <a:pPr algn="l"/>
          <a:endParaRPr lang="ru-RU" sz="6300" dirty="0"/>
        </a:p>
      </dgm:t>
    </dgm:pt>
    <dgm:pt modelId="{9E82E6CF-1BA2-4FFF-B698-1A714B10C087}" type="parTrans" cxnId="{0919BB3E-1F9F-4C1B-8255-A7EBAE72BFBF}">
      <dgm:prSet/>
      <dgm:spPr/>
      <dgm:t>
        <a:bodyPr/>
        <a:lstStyle/>
        <a:p>
          <a:endParaRPr lang="ru-RU"/>
        </a:p>
      </dgm:t>
    </dgm:pt>
    <dgm:pt modelId="{A9C241D5-34BA-41A0-8DA2-07855E09CDA3}" type="sibTrans" cxnId="{0919BB3E-1F9F-4C1B-8255-A7EBAE72BFBF}">
      <dgm:prSet/>
      <dgm:spPr/>
      <dgm:t>
        <a:bodyPr/>
        <a:lstStyle/>
        <a:p>
          <a:endParaRPr lang="ru-RU"/>
        </a:p>
      </dgm:t>
    </dgm:pt>
    <dgm:pt modelId="{623F3A85-23EB-4310-86B4-8C54B13B5CA6}">
      <dgm:prSet phldrT="[Текст]"/>
      <dgm:spPr/>
      <dgm:t>
        <a:bodyPr/>
        <a:lstStyle/>
        <a:p>
          <a:r>
            <a:rPr lang="ru-RU" dirty="0" smtClean="0"/>
            <a:t>Углеводы</a:t>
          </a:r>
          <a:endParaRPr lang="ru-RU" dirty="0"/>
        </a:p>
      </dgm:t>
    </dgm:pt>
    <dgm:pt modelId="{6F0D39F8-8C5A-4AC1-AA2C-3576E2AB16B2}" type="parTrans" cxnId="{979CC59B-D857-4C2D-A966-AE6A0FF0A24A}">
      <dgm:prSet/>
      <dgm:spPr/>
      <dgm:t>
        <a:bodyPr/>
        <a:lstStyle/>
        <a:p>
          <a:endParaRPr lang="ru-RU"/>
        </a:p>
      </dgm:t>
    </dgm:pt>
    <dgm:pt modelId="{BAF233E9-12E1-4F04-A106-A00EF29898BB}" type="sibTrans" cxnId="{979CC59B-D857-4C2D-A966-AE6A0FF0A24A}">
      <dgm:prSet/>
      <dgm:spPr/>
      <dgm:t>
        <a:bodyPr/>
        <a:lstStyle/>
        <a:p>
          <a:endParaRPr lang="ru-RU"/>
        </a:p>
      </dgm:t>
    </dgm:pt>
    <dgm:pt modelId="{BA7C2023-6F9C-428C-BFF9-E27076FA3C4C}">
      <dgm:prSet phldrT="[Текст]" phldr="1"/>
      <dgm:spPr/>
      <dgm:t>
        <a:bodyPr/>
        <a:lstStyle/>
        <a:p>
          <a:endParaRPr lang="ru-RU" dirty="0"/>
        </a:p>
      </dgm:t>
    </dgm:pt>
    <dgm:pt modelId="{92288C98-3ACD-4F38-9D2C-BBBAA3402481}" type="parTrans" cxnId="{796EA722-4E33-4D1A-B246-5F8E913FFAA2}">
      <dgm:prSet/>
      <dgm:spPr/>
      <dgm:t>
        <a:bodyPr/>
        <a:lstStyle/>
        <a:p>
          <a:endParaRPr lang="ru-RU"/>
        </a:p>
      </dgm:t>
    </dgm:pt>
    <dgm:pt modelId="{B003C5AA-8DA8-4043-8452-7470160E210F}" type="sibTrans" cxnId="{796EA722-4E33-4D1A-B246-5F8E913FFAA2}">
      <dgm:prSet/>
      <dgm:spPr/>
      <dgm:t>
        <a:bodyPr/>
        <a:lstStyle/>
        <a:p>
          <a:endParaRPr lang="ru-RU"/>
        </a:p>
      </dgm:t>
    </dgm:pt>
    <dgm:pt modelId="{518F4342-F4A3-4940-9F67-38A484D4140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Это главный поставщик энергии для нашего тел</a:t>
          </a:r>
          <a:r>
            <a:rPr lang="ru-RU" sz="1600" b="1" dirty="0" smtClean="0">
              <a:solidFill>
                <a:schemeClr val="tx1"/>
              </a:solidFill>
            </a:rPr>
            <a:t>а</a:t>
          </a:r>
          <a:r>
            <a:rPr lang="ru-RU" sz="1600" dirty="0" smtClean="0"/>
            <a:t>.</a:t>
          </a:r>
          <a:endParaRPr lang="ru-RU" sz="1600" dirty="0"/>
        </a:p>
      </dgm:t>
    </dgm:pt>
    <dgm:pt modelId="{2D761D86-B33E-40C8-BA15-D53390138495}" type="parTrans" cxnId="{7D8A8B9E-73F4-4CF8-BF03-D58D95E00B7A}">
      <dgm:prSet/>
      <dgm:spPr/>
      <dgm:t>
        <a:bodyPr/>
        <a:lstStyle/>
        <a:p>
          <a:endParaRPr lang="ru-RU"/>
        </a:p>
      </dgm:t>
    </dgm:pt>
    <dgm:pt modelId="{4F564C70-3F61-4426-B98F-1435308630B1}" type="sibTrans" cxnId="{7D8A8B9E-73F4-4CF8-BF03-D58D95E00B7A}">
      <dgm:prSet/>
      <dgm:spPr/>
      <dgm:t>
        <a:bodyPr/>
        <a:lstStyle/>
        <a:p>
          <a:endParaRPr lang="ru-RU"/>
        </a:p>
      </dgm:t>
    </dgm:pt>
    <dgm:pt modelId="{33591207-8B39-41F9-9CA3-9FA73D93D447}">
      <dgm:prSet phldrT="[Текст]"/>
      <dgm:spPr/>
      <dgm:t>
        <a:bodyPr/>
        <a:lstStyle/>
        <a:p>
          <a:r>
            <a:rPr lang="ru-RU" dirty="0" smtClean="0"/>
            <a:t>Витамины</a:t>
          </a:r>
          <a:endParaRPr lang="ru-RU" dirty="0"/>
        </a:p>
      </dgm:t>
    </dgm:pt>
    <dgm:pt modelId="{6688EB0B-B42B-4C79-BF6B-FB26E25CC5C2}" type="parTrans" cxnId="{608F2ADF-7EE0-4A1E-908C-170E98EA7DD8}">
      <dgm:prSet/>
      <dgm:spPr/>
      <dgm:t>
        <a:bodyPr/>
        <a:lstStyle/>
        <a:p>
          <a:endParaRPr lang="ru-RU"/>
        </a:p>
      </dgm:t>
    </dgm:pt>
    <dgm:pt modelId="{4772C7DD-F916-479D-99F6-B77F0EC92E4C}" type="sibTrans" cxnId="{608F2ADF-7EE0-4A1E-908C-170E98EA7DD8}">
      <dgm:prSet/>
      <dgm:spPr/>
      <dgm:t>
        <a:bodyPr/>
        <a:lstStyle/>
        <a:p>
          <a:endParaRPr lang="ru-RU"/>
        </a:p>
      </dgm:t>
    </dgm:pt>
    <dgm:pt modelId="{4152AF7C-7DE0-4BF2-9C38-E70E1BF593B4}">
      <dgm:prSet phldrT="[Текст]" phldr="1"/>
      <dgm:spPr/>
      <dgm:t>
        <a:bodyPr/>
        <a:lstStyle/>
        <a:p>
          <a:endParaRPr lang="ru-RU" dirty="0"/>
        </a:p>
      </dgm:t>
    </dgm:pt>
    <dgm:pt modelId="{E1601D09-E3C4-482F-9433-16C1FEDBEA94}" type="parTrans" cxnId="{389D9C3F-B96E-4103-AC4C-B8710F583297}">
      <dgm:prSet/>
      <dgm:spPr/>
      <dgm:t>
        <a:bodyPr/>
        <a:lstStyle/>
        <a:p>
          <a:endParaRPr lang="ru-RU"/>
        </a:p>
      </dgm:t>
    </dgm:pt>
    <dgm:pt modelId="{1B9D30DF-F165-41CF-83E7-AAB41B942624}" type="sibTrans" cxnId="{389D9C3F-B96E-4103-AC4C-B8710F583297}">
      <dgm:prSet/>
      <dgm:spPr/>
      <dgm:t>
        <a:bodyPr/>
        <a:lstStyle/>
        <a:p>
          <a:endParaRPr lang="ru-RU"/>
        </a:p>
      </dgm:t>
    </dgm:pt>
    <dgm:pt modelId="{7F120B40-4E81-4C96-9C24-8EAC01BCD5B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Необходимы для сохранения и укрепления здоровья.</a:t>
          </a:r>
          <a:endParaRPr lang="ru-RU" sz="1800" b="1" dirty="0">
            <a:solidFill>
              <a:schemeClr val="tx1"/>
            </a:solidFill>
          </a:endParaRPr>
        </a:p>
      </dgm:t>
    </dgm:pt>
    <dgm:pt modelId="{85A5339F-4EE1-4E17-A580-6B2F63B27C49}" type="parTrans" cxnId="{7EB334F2-4E71-45DB-BFA8-1CD52B3371A6}">
      <dgm:prSet/>
      <dgm:spPr/>
      <dgm:t>
        <a:bodyPr/>
        <a:lstStyle/>
        <a:p>
          <a:endParaRPr lang="ru-RU"/>
        </a:p>
      </dgm:t>
    </dgm:pt>
    <dgm:pt modelId="{8287C1E4-94C8-43AF-8AD1-A27E321791FE}" type="sibTrans" cxnId="{7EB334F2-4E71-45DB-BFA8-1CD52B3371A6}">
      <dgm:prSet/>
      <dgm:spPr/>
      <dgm:t>
        <a:bodyPr/>
        <a:lstStyle/>
        <a:p>
          <a:endParaRPr lang="ru-RU"/>
        </a:p>
      </dgm:t>
    </dgm:pt>
    <dgm:pt modelId="{07BED480-2560-4725-BE55-16E0E0029C71}">
      <dgm:prSet/>
      <dgm:spPr/>
      <dgm:t>
        <a:bodyPr/>
        <a:lstStyle/>
        <a:p>
          <a:r>
            <a:rPr lang="ru-RU" dirty="0" smtClean="0"/>
            <a:t>Жиры</a:t>
          </a:r>
          <a:endParaRPr lang="ru-RU" dirty="0"/>
        </a:p>
      </dgm:t>
    </dgm:pt>
    <dgm:pt modelId="{A41B1EBE-E946-47B9-B74D-25010B0D35BE}" type="parTrans" cxnId="{0AAB4B8F-2E28-4C08-B14D-E6C09D995CAF}">
      <dgm:prSet/>
      <dgm:spPr/>
      <dgm:t>
        <a:bodyPr/>
        <a:lstStyle/>
        <a:p>
          <a:endParaRPr lang="ru-RU"/>
        </a:p>
      </dgm:t>
    </dgm:pt>
    <dgm:pt modelId="{36F563F0-56D1-477E-844B-39C60125AE67}" type="sibTrans" cxnId="{0AAB4B8F-2E28-4C08-B14D-E6C09D995CAF}">
      <dgm:prSet/>
      <dgm:spPr/>
      <dgm:t>
        <a:bodyPr/>
        <a:lstStyle/>
        <a:p>
          <a:endParaRPr lang="ru-RU"/>
        </a:p>
      </dgm:t>
    </dgm:pt>
    <dgm:pt modelId="{B35B71FC-8CAE-441A-B743-D9CF6E8C4894}">
      <dgm:prSet/>
      <dgm:spPr/>
      <dgm:t>
        <a:bodyPr/>
        <a:lstStyle/>
        <a:p>
          <a:endParaRPr lang="ru-RU" dirty="0"/>
        </a:p>
      </dgm:t>
    </dgm:pt>
    <dgm:pt modelId="{6A18C1D6-F9D6-42F0-A7C2-686AEBE76E3D}" type="parTrans" cxnId="{78CB0DFF-2D41-41C5-8918-D49869BACA29}">
      <dgm:prSet/>
      <dgm:spPr/>
      <dgm:t>
        <a:bodyPr/>
        <a:lstStyle/>
        <a:p>
          <a:endParaRPr lang="ru-RU"/>
        </a:p>
      </dgm:t>
    </dgm:pt>
    <dgm:pt modelId="{A63C848C-0088-43A3-9587-7BF8D2C028E6}" type="sibTrans" cxnId="{78CB0DFF-2D41-41C5-8918-D49869BACA29}">
      <dgm:prSet/>
      <dgm:spPr/>
      <dgm:t>
        <a:bodyPr/>
        <a:lstStyle/>
        <a:p>
          <a:endParaRPr lang="ru-RU"/>
        </a:p>
      </dgm:t>
    </dgm:pt>
    <dgm:pt modelId="{30CD7B81-6513-4D6F-979F-E5EE29D6CC1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Обеспечивают организм энергией, а также строительный материал для тела.</a:t>
          </a:r>
          <a:endParaRPr lang="ru-RU" b="1" dirty="0">
            <a:solidFill>
              <a:schemeClr val="tx1"/>
            </a:solidFill>
          </a:endParaRPr>
        </a:p>
      </dgm:t>
    </dgm:pt>
    <dgm:pt modelId="{1E4BA8C2-1D79-4E42-B3CC-61CD70588558}" type="parTrans" cxnId="{6C906BA5-B3BB-4F73-A144-FC02518928D8}">
      <dgm:prSet/>
      <dgm:spPr/>
      <dgm:t>
        <a:bodyPr/>
        <a:lstStyle/>
        <a:p>
          <a:endParaRPr lang="ru-RU"/>
        </a:p>
      </dgm:t>
    </dgm:pt>
    <dgm:pt modelId="{CACD56C8-AD1D-4812-B047-F2186385DE89}" type="sibTrans" cxnId="{6C906BA5-B3BB-4F73-A144-FC02518928D8}">
      <dgm:prSet/>
      <dgm:spPr/>
      <dgm:t>
        <a:bodyPr/>
        <a:lstStyle/>
        <a:p>
          <a:endParaRPr lang="ru-RU"/>
        </a:p>
      </dgm:t>
    </dgm:pt>
    <dgm:pt modelId="{80BC1C8D-8E4E-4E20-B247-F2C15A6B722C}" type="pres">
      <dgm:prSet presAssocID="{31C24D7E-FE06-45C1-80E7-21E97336D0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935086-E7FE-475B-9D68-DA55E2E8B87A}" type="pres">
      <dgm:prSet presAssocID="{B2F33819-3544-43CB-AD1D-2C2E4B11B67A}" presName="compNode" presStyleCnt="0"/>
      <dgm:spPr/>
    </dgm:pt>
    <dgm:pt modelId="{190D3F12-C61C-4636-91AE-B82329AB7F4B}" type="pres">
      <dgm:prSet presAssocID="{B2F33819-3544-43CB-AD1D-2C2E4B11B67A}" presName="aNode" presStyleLbl="bgShp" presStyleIdx="0" presStyleCnt="4" custLinFactNeighborX="3611" custLinFactNeighborY="1174"/>
      <dgm:spPr/>
      <dgm:t>
        <a:bodyPr/>
        <a:lstStyle/>
        <a:p>
          <a:endParaRPr lang="ru-RU"/>
        </a:p>
      </dgm:t>
    </dgm:pt>
    <dgm:pt modelId="{08B5F8A6-308B-41FC-BC61-E318A344AA32}" type="pres">
      <dgm:prSet presAssocID="{B2F33819-3544-43CB-AD1D-2C2E4B11B67A}" presName="textNode" presStyleLbl="bgShp" presStyleIdx="0" presStyleCnt="4"/>
      <dgm:spPr/>
      <dgm:t>
        <a:bodyPr/>
        <a:lstStyle/>
        <a:p>
          <a:endParaRPr lang="ru-RU"/>
        </a:p>
      </dgm:t>
    </dgm:pt>
    <dgm:pt modelId="{DBBD9952-1D3A-481F-A267-87F093DE529C}" type="pres">
      <dgm:prSet presAssocID="{B2F33819-3544-43CB-AD1D-2C2E4B11B67A}" presName="compChildNode" presStyleCnt="0"/>
      <dgm:spPr/>
    </dgm:pt>
    <dgm:pt modelId="{7DFDB9F5-85E1-43CD-83FE-38CEB7254A55}" type="pres">
      <dgm:prSet presAssocID="{B2F33819-3544-43CB-AD1D-2C2E4B11B67A}" presName="theInnerList" presStyleCnt="0"/>
      <dgm:spPr/>
    </dgm:pt>
    <dgm:pt modelId="{A802D56A-7372-490A-8A82-AACDCD2E870B}" type="pres">
      <dgm:prSet presAssocID="{D6D22F0A-A8FD-40E6-864B-93DFC834CE6E}" presName="childNode" presStyleLbl="node1" presStyleIdx="0" presStyleCnt="8" custScaleY="90434" custLinFactY="-2430" custLinFactNeighborX="12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A8655-226B-4866-B57D-8E061413242D}" type="pres">
      <dgm:prSet presAssocID="{D6D22F0A-A8FD-40E6-864B-93DFC834CE6E}" presName="aSpace2" presStyleCnt="0"/>
      <dgm:spPr/>
    </dgm:pt>
    <dgm:pt modelId="{D2CE45CE-0447-4E4F-A3ED-6D5EEFD3AE5E}" type="pres">
      <dgm:prSet presAssocID="{180B78BE-3C22-45BA-A1CE-0371CC7850FA}" presName="childNode" presStyleLbl="node1" presStyleIdx="1" presStyleCnt="8" custScaleY="156061" custLinFactNeighborX="1296" custLinFactNeighborY="3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2AE2-DB9C-4216-8E87-F6ED0BBC8A0A}" type="pres">
      <dgm:prSet presAssocID="{B2F33819-3544-43CB-AD1D-2C2E4B11B67A}" presName="aSpace" presStyleCnt="0"/>
      <dgm:spPr/>
    </dgm:pt>
    <dgm:pt modelId="{7A9F680E-E2DF-4F71-A6C4-4E82533F5FDF}" type="pres">
      <dgm:prSet presAssocID="{07BED480-2560-4725-BE55-16E0E0029C71}" presName="compNode" presStyleCnt="0"/>
      <dgm:spPr/>
    </dgm:pt>
    <dgm:pt modelId="{75AF4B0C-F7B7-4D5D-93C0-7A1F1B124C7E}" type="pres">
      <dgm:prSet presAssocID="{07BED480-2560-4725-BE55-16E0E0029C71}" presName="aNode" presStyleLbl="bgShp" presStyleIdx="1" presStyleCnt="4" custLinFactNeighborX="3783" custLinFactNeighborY="1174"/>
      <dgm:spPr/>
      <dgm:t>
        <a:bodyPr/>
        <a:lstStyle/>
        <a:p>
          <a:endParaRPr lang="ru-RU"/>
        </a:p>
      </dgm:t>
    </dgm:pt>
    <dgm:pt modelId="{2FD293A4-F605-48A4-92AC-9EB01A51A9EF}" type="pres">
      <dgm:prSet presAssocID="{07BED480-2560-4725-BE55-16E0E0029C71}" presName="textNode" presStyleLbl="bgShp" presStyleIdx="1" presStyleCnt="4"/>
      <dgm:spPr/>
      <dgm:t>
        <a:bodyPr/>
        <a:lstStyle/>
        <a:p>
          <a:endParaRPr lang="ru-RU"/>
        </a:p>
      </dgm:t>
    </dgm:pt>
    <dgm:pt modelId="{49AC7C1C-F9A1-4280-84E8-7AF96B547B39}" type="pres">
      <dgm:prSet presAssocID="{07BED480-2560-4725-BE55-16E0E0029C71}" presName="compChildNode" presStyleCnt="0"/>
      <dgm:spPr/>
    </dgm:pt>
    <dgm:pt modelId="{8FA4C881-77C9-49EC-BDF6-D307E3F880CB}" type="pres">
      <dgm:prSet presAssocID="{07BED480-2560-4725-BE55-16E0E0029C71}" presName="theInnerList" presStyleCnt="0"/>
      <dgm:spPr/>
    </dgm:pt>
    <dgm:pt modelId="{1AEF01A5-9783-4576-9DCC-446F9951CC7D}" type="pres">
      <dgm:prSet presAssocID="{B35B71FC-8CAE-441A-B743-D9CF6E8C4894}" presName="childNode" presStyleLbl="node1" presStyleIdx="2" presStyleCnt="8" custFlipVert="1" custScaleX="109281" custScaleY="58822" custLinFactNeighborX="-3131" custLinFactNeighborY="23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F82B6-59E4-4FAA-89ED-3964FFC6DA34}" type="pres">
      <dgm:prSet presAssocID="{B35B71FC-8CAE-441A-B743-D9CF6E8C4894}" presName="aSpace2" presStyleCnt="0"/>
      <dgm:spPr/>
    </dgm:pt>
    <dgm:pt modelId="{C1CD7030-9D42-4E8C-BC22-B63A323958C3}" type="pres">
      <dgm:prSet presAssocID="{30CD7B81-6513-4D6F-979F-E5EE29D6CC12}" presName="childNode" presStyleLbl="node1" presStyleIdx="3" presStyleCnt="8" custScaleX="116627" custScaleY="102542" custLinFactNeighborX="-4099" custLinFactNeighborY="8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1D049-9D12-443C-9EA7-C1B61214098A}" type="pres">
      <dgm:prSet presAssocID="{07BED480-2560-4725-BE55-16E0E0029C71}" presName="aSpace" presStyleCnt="0"/>
      <dgm:spPr/>
    </dgm:pt>
    <dgm:pt modelId="{B0FE0779-D177-42B4-A528-AEF2DD711864}" type="pres">
      <dgm:prSet presAssocID="{623F3A85-23EB-4310-86B4-8C54B13B5CA6}" presName="compNode" presStyleCnt="0"/>
      <dgm:spPr/>
    </dgm:pt>
    <dgm:pt modelId="{54DE7D03-9B06-4DEC-9997-80D27D37A8F1}" type="pres">
      <dgm:prSet presAssocID="{623F3A85-23EB-4310-86B4-8C54B13B5CA6}" presName="aNode" presStyleLbl="bgShp" presStyleIdx="2" presStyleCnt="4" custLinFactNeighborX="241"/>
      <dgm:spPr/>
      <dgm:t>
        <a:bodyPr/>
        <a:lstStyle/>
        <a:p>
          <a:endParaRPr lang="ru-RU"/>
        </a:p>
      </dgm:t>
    </dgm:pt>
    <dgm:pt modelId="{8A9D0B8F-354A-4C43-8EC8-63804A323F50}" type="pres">
      <dgm:prSet presAssocID="{623F3A85-23EB-4310-86B4-8C54B13B5CA6}" presName="textNode" presStyleLbl="bgShp" presStyleIdx="2" presStyleCnt="4"/>
      <dgm:spPr/>
      <dgm:t>
        <a:bodyPr/>
        <a:lstStyle/>
        <a:p>
          <a:endParaRPr lang="ru-RU"/>
        </a:p>
      </dgm:t>
    </dgm:pt>
    <dgm:pt modelId="{488F4E61-F5E6-4308-95A8-3CF0334C7CCD}" type="pres">
      <dgm:prSet presAssocID="{623F3A85-23EB-4310-86B4-8C54B13B5CA6}" presName="compChildNode" presStyleCnt="0"/>
      <dgm:spPr/>
    </dgm:pt>
    <dgm:pt modelId="{7A36C6E7-B805-41D3-A80C-9251D6DE3D3F}" type="pres">
      <dgm:prSet presAssocID="{623F3A85-23EB-4310-86B4-8C54B13B5CA6}" presName="theInnerList" presStyleCnt="0"/>
      <dgm:spPr/>
    </dgm:pt>
    <dgm:pt modelId="{830328B5-A5C9-4961-9662-49FC6F02427E}" type="pres">
      <dgm:prSet presAssocID="{BA7C2023-6F9C-428C-BFF9-E27076FA3C4C}" presName="childNode" presStyleLbl="node1" presStyleIdx="4" presStyleCnt="8" custLinFactY="-6324" custLinFactNeighborX="-29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9305A-7EB4-46C8-90E6-BA06AF81F173}" type="pres">
      <dgm:prSet presAssocID="{BA7C2023-6F9C-428C-BFF9-E27076FA3C4C}" presName="aSpace2" presStyleCnt="0"/>
      <dgm:spPr/>
    </dgm:pt>
    <dgm:pt modelId="{F9D8A02C-F17D-4AE8-A32A-5EBE93D49739}" type="pres">
      <dgm:prSet presAssocID="{518F4342-F4A3-4940-9F67-38A484D41403}" presName="childNode" presStyleLbl="node1" presStyleIdx="5" presStyleCnt="8" custScaleX="113486" custScaleY="158311" custLinFactNeighborX="1725" custLinFactNeighborY="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6978B-2677-4566-BC00-32F43D76B7CD}" type="pres">
      <dgm:prSet presAssocID="{623F3A85-23EB-4310-86B4-8C54B13B5CA6}" presName="aSpace" presStyleCnt="0"/>
      <dgm:spPr/>
    </dgm:pt>
    <dgm:pt modelId="{282E53BA-D596-421A-979A-234C359F0B80}" type="pres">
      <dgm:prSet presAssocID="{33591207-8B39-41F9-9CA3-9FA73D93D447}" presName="compNode" presStyleCnt="0"/>
      <dgm:spPr/>
    </dgm:pt>
    <dgm:pt modelId="{2A1884FF-4FF4-4172-8A9A-BE73E76F5158}" type="pres">
      <dgm:prSet presAssocID="{33591207-8B39-41F9-9CA3-9FA73D93D447}" presName="aNode" presStyleLbl="bgShp" presStyleIdx="3" presStyleCnt="4"/>
      <dgm:spPr/>
      <dgm:t>
        <a:bodyPr/>
        <a:lstStyle/>
        <a:p>
          <a:endParaRPr lang="ru-RU"/>
        </a:p>
      </dgm:t>
    </dgm:pt>
    <dgm:pt modelId="{4077235B-E11C-408D-B172-37F007BEA8AD}" type="pres">
      <dgm:prSet presAssocID="{33591207-8B39-41F9-9CA3-9FA73D93D447}" presName="textNode" presStyleLbl="bgShp" presStyleIdx="3" presStyleCnt="4"/>
      <dgm:spPr/>
      <dgm:t>
        <a:bodyPr/>
        <a:lstStyle/>
        <a:p>
          <a:endParaRPr lang="ru-RU"/>
        </a:p>
      </dgm:t>
    </dgm:pt>
    <dgm:pt modelId="{F7431B60-2F5E-4983-98A9-977DE908711A}" type="pres">
      <dgm:prSet presAssocID="{33591207-8B39-41F9-9CA3-9FA73D93D447}" presName="compChildNode" presStyleCnt="0"/>
      <dgm:spPr/>
    </dgm:pt>
    <dgm:pt modelId="{3FFBCF9C-CFEC-42BD-BA02-E8F0C0578220}" type="pres">
      <dgm:prSet presAssocID="{33591207-8B39-41F9-9CA3-9FA73D93D447}" presName="theInnerList" presStyleCnt="0"/>
      <dgm:spPr/>
    </dgm:pt>
    <dgm:pt modelId="{7CB0C368-2F10-4B7C-86B5-2BA5AD8B2EE2}" type="pres">
      <dgm:prSet presAssocID="{4152AF7C-7DE0-4BF2-9C38-E70E1BF593B4}" presName="childNode" presStyleLbl="node1" presStyleIdx="6" presStyleCnt="8" custScaleY="88096" custLinFactY="-5073" custLinFactNeighborX="65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5F634-5247-425C-8F7E-66C6CA0C6F10}" type="pres">
      <dgm:prSet presAssocID="{4152AF7C-7DE0-4BF2-9C38-E70E1BF593B4}" presName="aSpace2" presStyleCnt="0"/>
      <dgm:spPr/>
    </dgm:pt>
    <dgm:pt modelId="{066CF878-0B68-4E5C-A85B-FB4795AECD42}" type="pres">
      <dgm:prSet presAssocID="{7F120B40-4E81-4C96-9C24-8EAC01BCD5BA}" presName="childNode" presStyleLbl="node1" presStyleIdx="7" presStyleCnt="8" custScaleX="109394" custScaleY="141718" custLinFactNeighborX="-2702" custLinFactNeighborY="-3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334F2-4E71-45DB-BFA8-1CD52B3371A6}" srcId="{33591207-8B39-41F9-9CA3-9FA73D93D447}" destId="{7F120B40-4E81-4C96-9C24-8EAC01BCD5BA}" srcOrd="1" destOrd="0" parTransId="{85A5339F-4EE1-4E17-A580-6B2F63B27C49}" sibTransId="{8287C1E4-94C8-43AF-8AD1-A27E321791FE}"/>
    <dgm:cxn modelId="{8E41AACE-1A9A-4218-A87E-A56B2937FDF2}" type="presOf" srcId="{B35B71FC-8CAE-441A-B743-D9CF6E8C4894}" destId="{1AEF01A5-9783-4576-9DCC-446F9951CC7D}" srcOrd="0" destOrd="0" presId="urn:microsoft.com/office/officeart/2005/8/layout/lProcess2"/>
    <dgm:cxn modelId="{ED304774-A105-432E-99C7-705951349442}" type="presOf" srcId="{07BED480-2560-4725-BE55-16E0E0029C71}" destId="{75AF4B0C-F7B7-4D5D-93C0-7A1F1B124C7E}" srcOrd="0" destOrd="0" presId="urn:microsoft.com/office/officeart/2005/8/layout/lProcess2"/>
    <dgm:cxn modelId="{0AAB4B8F-2E28-4C08-B14D-E6C09D995CAF}" srcId="{31C24D7E-FE06-45C1-80E7-21E97336D0DF}" destId="{07BED480-2560-4725-BE55-16E0E0029C71}" srcOrd="1" destOrd="0" parTransId="{A41B1EBE-E946-47B9-B74D-25010B0D35BE}" sibTransId="{36F563F0-56D1-477E-844B-39C60125AE67}"/>
    <dgm:cxn modelId="{212943E4-1A15-44AA-A900-CA265F6D8291}" srcId="{B2F33819-3544-43CB-AD1D-2C2E4B11B67A}" destId="{D6D22F0A-A8FD-40E6-864B-93DFC834CE6E}" srcOrd="0" destOrd="0" parTransId="{FF62B033-38B2-44D9-B1A0-E98F997361AA}" sibTransId="{2DBE2B41-FB00-4B14-8B4E-574E7FAAACFD}"/>
    <dgm:cxn modelId="{78CB0DFF-2D41-41C5-8918-D49869BACA29}" srcId="{07BED480-2560-4725-BE55-16E0E0029C71}" destId="{B35B71FC-8CAE-441A-B743-D9CF6E8C4894}" srcOrd="0" destOrd="0" parTransId="{6A18C1D6-F9D6-42F0-A7C2-686AEBE76E3D}" sibTransId="{A63C848C-0088-43A3-9587-7BF8D2C028E6}"/>
    <dgm:cxn modelId="{A6985643-0B82-44C8-8B31-0F03DE07DD22}" type="presOf" srcId="{B2F33819-3544-43CB-AD1D-2C2E4B11B67A}" destId="{190D3F12-C61C-4636-91AE-B82329AB7F4B}" srcOrd="0" destOrd="0" presId="urn:microsoft.com/office/officeart/2005/8/layout/lProcess2"/>
    <dgm:cxn modelId="{923186EE-57EE-4280-86EF-14E6C726F6F3}" type="presOf" srcId="{07BED480-2560-4725-BE55-16E0E0029C71}" destId="{2FD293A4-F605-48A4-92AC-9EB01A51A9EF}" srcOrd="1" destOrd="0" presId="urn:microsoft.com/office/officeart/2005/8/layout/lProcess2"/>
    <dgm:cxn modelId="{0919BB3E-1F9F-4C1B-8255-A7EBAE72BFBF}" srcId="{B2F33819-3544-43CB-AD1D-2C2E4B11B67A}" destId="{180B78BE-3C22-45BA-A1CE-0371CC7850FA}" srcOrd="1" destOrd="0" parTransId="{9E82E6CF-1BA2-4FFF-B698-1A714B10C087}" sibTransId="{A9C241D5-34BA-41A0-8DA2-07855E09CDA3}"/>
    <dgm:cxn modelId="{72ED14F1-95CF-4E0C-AB74-3557466683D6}" type="presOf" srcId="{BA7C2023-6F9C-428C-BFF9-E27076FA3C4C}" destId="{830328B5-A5C9-4961-9662-49FC6F02427E}" srcOrd="0" destOrd="0" presId="urn:microsoft.com/office/officeart/2005/8/layout/lProcess2"/>
    <dgm:cxn modelId="{DFE54B06-29CE-4A8B-B50D-1F04C3DACB02}" type="presOf" srcId="{7F120B40-4E81-4C96-9C24-8EAC01BCD5BA}" destId="{066CF878-0B68-4E5C-A85B-FB4795AECD42}" srcOrd="0" destOrd="0" presId="urn:microsoft.com/office/officeart/2005/8/layout/lProcess2"/>
    <dgm:cxn modelId="{F40668A1-76EF-478A-9144-CCCEF4A1C373}" type="presOf" srcId="{B2F33819-3544-43CB-AD1D-2C2E4B11B67A}" destId="{08B5F8A6-308B-41FC-BC61-E318A344AA32}" srcOrd="1" destOrd="0" presId="urn:microsoft.com/office/officeart/2005/8/layout/lProcess2"/>
    <dgm:cxn modelId="{6C906BA5-B3BB-4F73-A144-FC02518928D8}" srcId="{07BED480-2560-4725-BE55-16E0E0029C71}" destId="{30CD7B81-6513-4D6F-979F-E5EE29D6CC12}" srcOrd="1" destOrd="0" parTransId="{1E4BA8C2-1D79-4E42-B3CC-61CD70588558}" sibTransId="{CACD56C8-AD1D-4812-B047-F2186385DE89}"/>
    <dgm:cxn modelId="{FDEB985E-E7AB-4831-AF72-8FBA41C69480}" type="presOf" srcId="{180B78BE-3C22-45BA-A1CE-0371CC7850FA}" destId="{D2CE45CE-0447-4E4F-A3ED-6D5EEFD3AE5E}" srcOrd="0" destOrd="0" presId="urn:microsoft.com/office/officeart/2005/8/layout/lProcess2"/>
    <dgm:cxn modelId="{A0FB9725-98F5-45CF-8F23-8F1780285487}" type="presOf" srcId="{31C24D7E-FE06-45C1-80E7-21E97336D0DF}" destId="{80BC1C8D-8E4E-4E20-B247-F2C15A6B722C}" srcOrd="0" destOrd="0" presId="urn:microsoft.com/office/officeart/2005/8/layout/lProcess2"/>
    <dgm:cxn modelId="{608F2ADF-7EE0-4A1E-908C-170E98EA7DD8}" srcId="{31C24D7E-FE06-45C1-80E7-21E97336D0DF}" destId="{33591207-8B39-41F9-9CA3-9FA73D93D447}" srcOrd="3" destOrd="0" parTransId="{6688EB0B-B42B-4C79-BF6B-FB26E25CC5C2}" sibTransId="{4772C7DD-F916-479D-99F6-B77F0EC92E4C}"/>
    <dgm:cxn modelId="{EBE7E8C4-683C-4B50-B013-585F0015A589}" srcId="{31C24D7E-FE06-45C1-80E7-21E97336D0DF}" destId="{B2F33819-3544-43CB-AD1D-2C2E4B11B67A}" srcOrd="0" destOrd="0" parTransId="{A23525B8-C0A4-46FF-8E6A-D6AFBE6E6360}" sibTransId="{E8483209-9DE9-46B6-99DB-EF6D7AA4EE7D}"/>
    <dgm:cxn modelId="{A0DEE186-BF18-4383-8138-D97319872588}" type="presOf" srcId="{623F3A85-23EB-4310-86B4-8C54B13B5CA6}" destId="{8A9D0B8F-354A-4C43-8EC8-63804A323F50}" srcOrd="1" destOrd="0" presId="urn:microsoft.com/office/officeart/2005/8/layout/lProcess2"/>
    <dgm:cxn modelId="{7D8A8B9E-73F4-4CF8-BF03-D58D95E00B7A}" srcId="{623F3A85-23EB-4310-86B4-8C54B13B5CA6}" destId="{518F4342-F4A3-4940-9F67-38A484D41403}" srcOrd="1" destOrd="0" parTransId="{2D761D86-B33E-40C8-BA15-D53390138495}" sibTransId="{4F564C70-3F61-4426-B98F-1435308630B1}"/>
    <dgm:cxn modelId="{389D9C3F-B96E-4103-AC4C-B8710F583297}" srcId="{33591207-8B39-41F9-9CA3-9FA73D93D447}" destId="{4152AF7C-7DE0-4BF2-9C38-E70E1BF593B4}" srcOrd="0" destOrd="0" parTransId="{E1601D09-E3C4-482F-9433-16C1FEDBEA94}" sibTransId="{1B9D30DF-F165-41CF-83E7-AAB41B942624}"/>
    <dgm:cxn modelId="{E2D00229-3297-46D0-BC84-8327AB520E02}" type="presOf" srcId="{30CD7B81-6513-4D6F-979F-E5EE29D6CC12}" destId="{C1CD7030-9D42-4E8C-BC22-B63A323958C3}" srcOrd="0" destOrd="0" presId="urn:microsoft.com/office/officeart/2005/8/layout/lProcess2"/>
    <dgm:cxn modelId="{979CC59B-D857-4C2D-A966-AE6A0FF0A24A}" srcId="{31C24D7E-FE06-45C1-80E7-21E97336D0DF}" destId="{623F3A85-23EB-4310-86B4-8C54B13B5CA6}" srcOrd="2" destOrd="0" parTransId="{6F0D39F8-8C5A-4AC1-AA2C-3576E2AB16B2}" sibTransId="{BAF233E9-12E1-4F04-A106-A00EF29898BB}"/>
    <dgm:cxn modelId="{F45E9419-C29D-4B01-B73C-19B2F12F6B27}" type="presOf" srcId="{D6D22F0A-A8FD-40E6-864B-93DFC834CE6E}" destId="{A802D56A-7372-490A-8A82-AACDCD2E870B}" srcOrd="0" destOrd="0" presId="urn:microsoft.com/office/officeart/2005/8/layout/lProcess2"/>
    <dgm:cxn modelId="{E0734569-011A-4C71-ABA8-CDAFA3DB4927}" type="presOf" srcId="{33591207-8B39-41F9-9CA3-9FA73D93D447}" destId="{2A1884FF-4FF4-4172-8A9A-BE73E76F5158}" srcOrd="0" destOrd="0" presId="urn:microsoft.com/office/officeart/2005/8/layout/lProcess2"/>
    <dgm:cxn modelId="{796EA722-4E33-4D1A-B246-5F8E913FFAA2}" srcId="{623F3A85-23EB-4310-86B4-8C54B13B5CA6}" destId="{BA7C2023-6F9C-428C-BFF9-E27076FA3C4C}" srcOrd="0" destOrd="0" parTransId="{92288C98-3ACD-4F38-9D2C-BBBAA3402481}" sibTransId="{B003C5AA-8DA8-4043-8452-7470160E210F}"/>
    <dgm:cxn modelId="{C6E837DE-42EC-466C-9E0F-C8F7965DB8F9}" type="presOf" srcId="{4152AF7C-7DE0-4BF2-9C38-E70E1BF593B4}" destId="{7CB0C368-2F10-4B7C-86B5-2BA5AD8B2EE2}" srcOrd="0" destOrd="0" presId="urn:microsoft.com/office/officeart/2005/8/layout/lProcess2"/>
    <dgm:cxn modelId="{D9848963-6D40-4243-B88A-ED10D8540CD1}" type="presOf" srcId="{623F3A85-23EB-4310-86B4-8C54B13B5CA6}" destId="{54DE7D03-9B06-4DEC-9997-80D27D37A8F1}" srcOrd="0" destOrd="0" presId="urn:microsoft.com/office/officeart/2005/8/layout/lProcess2"/>
    <dgm:cxn modelId="{433367C6-6B9B-41CB-9303-5F35AB09232A}" type="presOf" srcId="{33591207-8B39-41F9-9CA3-9FA73D93D447}" destId="{4077235B-E11C-408D-B172-37F007BEA8AD}" srcOrd="1" destOrd="0" presId="urn:microsoft.com/office/officeart/2005/8/layout/lProcess2"/>
    <dgm:cxn modelId="{657A4B1D-3B4A-4078-8591-B3D12008A944}" type="presOf" srcId="{518F4342-F4A3-4940-9F67-38A484D41403}" destId="{F9D8A02C-F17D-4AE8-A32A-5EBE93D49739}" srcOrd="0" destOrd="0" presId="urn:microsoft.com/office/officeart/2005/8/layout/lProcess2"/>
    <dgm:cxn modelId="{3BB7FEC1-D124-4418-8C8C-B036882055A2}" type="presParOf" srcId="{80BC1C8D-8E4E-4E20-B247-F2C15A6B722C}" destId="{25935086-E7FE-475B-9D68-DA55E2E8B87A}" srcOrd="0" destOrd="0" presId="urn:microsoft.com/office/officeart/2005/8/layout/lProcess2"/>
    <dgm:cxn modelId="{7E98344F-341F-4233-9E7C-002BCF7B6CC5}" type="presParOf" srcId="{25935086-E7FE-475B-9D68-DA55E2E8B87A}" destId="{190D3F12-C61C-4636-91AE-B82329AB7F4B}" srcOrd="0" destOrd="0" presId="urn:microsoft.com/office/officeart/2005/8/layout/lProcess2"/>
    <dgm:cxn modelId="{7AA2091D-F7FE-454A-80FD-6F828E0540A5}" type="presParOf" srcId="{25935086-E7FE-475B-9D68-DA55E2E8B87A}" destId="{08B5F8A6-308B-41FC-BC61-E318A344AA32}" srcOrd="1" destOrd="0" presId="urn:microsoft.com/office/officeart/2005/8/layout/lProcess2"/>
    <dgm:cxn modelId="{9D96A86F-EA15-42A1-A612-ABB56682582F}" type="presParOf" srcId="{25935086-E7FE-475B-9D68-DA55E2E8B87A}" destId="{DBBD9952-1D3A-481F-A267-87F093DE529C}" srcOrd="2" destOrd="0" presId="urn:microsoft.com/office/officeart/2005/8/layout/lProcess2"/>
    <dgm:cxn modelId="{94EA38B0-8EB9-42C6-A04D-8464B20000FA}" type="presParOf" srcId="{DBBD9952-1D3A-481F-A267-87F093DE529C}" destId="{7DFDB9F5-85E1-43CD-83FE-38CEB7254A55}" srcOrd="0" destOrd="0" presId="urn:microsoft.com/office/officeart/2005/8/layout/lProcess2"/>
    <dgm:cxn modelId="{4ADC2021-45D4-4EF3-ABB7-75DF2E8150AF}" type="presParOf" srcId="{7DFDB9F5-85E1-43CD-83FE-38CEB7254A55}" destId="{A802D56A-7372-490A-8A82-AACDCD2E870B}" srcOrd="0" destOrd="0" presId="urn:microsoft.com/office/officeart/2005/8/layout/lProcess2"/>
    <dgm:cxn modelId="{C408E342-560D-4ABA-8358-F2D682827924}" type="presParOf" srcId="{7DFDB9F5-85E1-43CD-83FE-38CEB7254A55}" destId="{0D3A8655-226B-4866-B57D-8E061413242D}" srcOrd="1" destOrd="0" presId="urn:microsoft.com/office/officeart/2005/8/layout/lProcess2"/>
    <dgm:cxn modelId="{17575054-6D85-4E8F-8597-625800B71569}" type="presParOf" srcId="{7DFDB9F5-85E1-43CD-83FE-38CEB7254A55}" destId="{D2CE45CE-0447-4E4F-A3ED-6D5EEFD3AE5E}" srcOrd="2" destOrd="0" presId="urn:microsoft.com/office/officeart/2005/8/layout/lProcess2"/>
    <dgm:cxn modelId="{243E1D9F-AF05-4ACA-B048-6F75D340483A}" type="presParOf" srcId="{80BC1C8D-8E4E-4E20-B247-F2C15A6B722C}" destId="{75DA2AE2-DB9C-4216-8E87-F6ED0BBC8A0A}" srcOrd="1" destOrd="0" presId="urn:microsoft.com/office/officeart/2005/8/layout/lProcess2"/>
    <dgm:cxn modelId="{409442A7-D8EF-40C3-BB9E-3D3FE5B2B7EB}" type="presParOf" srcId="{80BC1C8D-8E4E-4E20-B247-F2C15A6B722C}" destId="{7A9F680E-E2DF-4F71-A6C4-4E82533F5FDF}" srcOrd="2" destOrd="0" presId="urn:microsoft.com/office/officeart/2005/8/layout/lProcess2"/>
    <dgm:cxn modelId="{2694DE64-7320-4546-BBBC-EA7CBAFA96B0}" type="presParOf" srcId="{7A9F680E-E2DF-4F71-A6C4-4E82533F5FDF}" destId="{75AF4B0C-F7B7-4D5D-93C0-7A1F1B124C7E}" srcOrd="0" destOrd="0" presId="urn:microsoft.com/office/officeart/2005/8/layout/lProcess2"/>
    <dgm:cxn modelId="{69CAE1A6-D038-45F7-B7AC-689A3C44E42E}" type="presParOf" srcId="{7A9F680E-E2DF-4F71-A6C4-4E82533F5FDF}" destId="{2FD293A4-F605-48A4-92AC-9EB01A51A9EF}" srcOrd="1" destOrd="0" presId="urn:microsoft.com/office/officeart/2005/8/layout/lProcess2"/>
    <dgm:cxn modelId="{C135B630-2010-4FED-B0E4-CD9FCCAB82B6}" type="presParOf" srcId="{7A9F680E-E2DF-4F71-A6C4-4E82533F5FDF}" destId="{49AC7C1C-F9A1-4280-84E8-7AF96B547B39}" srcOrd="2" destOrd="0" presId="urn:microsoft.com/office/officeart/2005/8/layout/lProcess2"/>
    <dgm:cxn modelId="{4090E5E6-F2FB-4E10-A899-C7414F2B293D}" type="presParOf" srcId="{49AC7C1C-F9A1-4280-84E8-7AF96B547B39}" destId="{8FA4C881-77C9-49EC-BDF6-D307E3F880CB}" srcOrd="0" destOrd="0" presId="urn:microsoft.com/office/officeart/2005/8/layout/lProcess2"/>
    <dgm:cxn modelId="{80435E0C-50BF-415A-B0BE-7A376920A752}" type="presParOf" srcId="{8FA4C881-77C9-49EC-BDF6-D307E3F880CB}" destId="{1AEF01A5-9783-4576-9DCC-446F9951CC7D}" srcOrd="0" destOrd="0" presId="urn:microsoft.com/office/officeart/2005/8/layout/lProcess2"/>
    <dgm:cxn modelId="{CA2040E7-EEBB-42C3-9A04-3EAFFF1E89A0}" type="presParOf" srcId="{8FA4C881-77C9-49EC-BDF6-D307E3F880CB}" destId="{F88F82B6-59E4-4FAA-89ED-3964FFC6DA34}" srcOrd="1" destOrd="0" presId="urn:microsoft.com/office/officeart/2005/8/layout/lProcess2"/>
    <dgm:cxn modelId="{54018D74-6FC2-4C5C-85BB-07081C201704}" type="presParOf" srcId="{8FA4C881-77C9-49EC-BDF6-D307E3F880CB}" destId="{C1CD7030-9D42-4E8C-BC22-B63A323958C3}" srcOrd="2" destOrd="0" presId="urn:microsoft.com/office/officeart/2005/8/layout/lProcess2"/>
    <dgm:cxn modelId="{B5CEE133-6572-4C8F-B97F-3955591DC5A4}" type="presParOf" srcId="{80BC1C8D-8E4E-4E20-B247-F2C15A6B722C}" destId="{F061D049-9D12-443C-9EA7-C1B61214098A}" srcOrd="3" destOrd="0" presId="urn:microsoft.com/office/officeart/2005/8/layout/lProcess2"/>
    <dgm:cxn modelId="{E4078EA6-F41D-4215-A2BD-81D03C4C1170}" type="presParOf" srcId="{80BC1C8D-8E4E-4E20-B247-F2C15A6B722C}" destId="{B0FE0779-D177-42B4-A528-AEF2DD711864}" srcOrd="4" destOrd="0" presId="urn:microsoft.com/office/officeart/2005/8/layout/lProcess2"/>
    <dgm:cxn modelId="{3EEBB12D-F913-4ECB-B087-FD3086490F46}" type="presParOf" srcId="{B0FE0779-D177-42B4-A528-AEF2DD711864}" destId="{54DE7D03-9B06-4DEC-9997-80D27D37A8F1}" srcOrd="0" destOrd="0" presId="urn:microsoft.com/office/officeart/2005/8/layout/lProcess2"/>
    <dgm:cxn modelId="{150EFD6E-3FF0-4B16-B1C8-54ACD8315FA6}" type="presParOf" srcId="{B0FE0779-D177-42B4-A528-AEF2DD711864}" destId="{8A9D0B8F-354A-4C43-8EC8-63804A323F50}" srcOrd="1" destOrd="0" presId="urn:microsoft.com/office/officeart/2005/8/layout/lProcess2"/>
    <dgm:cxn modelId="{E2FA1F60-9471-486C-B7DF-18E1AE700887}" type="presParOf" srcId="{B0FE0779-D177-42B4-A528-AEF2DD711864}" destId="{488F4E61-F5E6-4308-95A8-3CF0334C7CCD}" srcOrd="2" destOrd="0" presId="urn:microsoft.com/office/officeart/2005/8/layout/lProcess2"/>
    <dgm:cxn modelId="{8AC12053-4B99-4389-906F-10F2CA5512E4}" type="presParOf" srcId="{488F4E61-F5E6-4308-95A8-3CF0334C7CCD}" destId="{7A36C6E7-B805-41D3-A80C-9251D6DE3D3F}" srcOrd="0" destOrd="0" presId="urn:microsoft.com/office/officeart/2005/8/layout/lProcess2"/>
    <dgm:cxn modelId="{D4DDF235-B6A5-4741-8F55-5D2B832785A2}" type="presParOf" srcId="{7A36C6E7-B805-41D3-A80C-9251D6DE3D3F}" destId="{830328B5-A5C9-4961-9662-49FC6F02427E}" srcOrd="0" destOrd="0" presId="urn:microsoft.com/office/officeart/2005/8/layout/lProcess2"/>
    <dgm:cxn modelId="{DBCB2FE6-4414-4E09-93BE-3AE6BB20E9FD}" type="presParOf" srcId="{7A36C6E7-B805-41D3-A80C-9251D6DE3D3F}" destId="{3DC9305A-7EB4-46C8-90E6-BA06AF81F173}" srcOrd="1" destOrd="0" presId="urn:microsoft.com/office/officeart/2005/8/layout/lProcess2"/>
    <dgm:cxn modelId="{BAAA050E-4B3A-4412-A421-DD79265B11C1}" type="presParOf" srcId="{7A36C6E7-B805-41D3-A80C-9251D6DE3D3F}" destId="{F9D8A02C-F17D-4AE8-A32A-5EBE93D49739}" srcOrd="2" destOrd="0" presId="urn:microsoft.com/office/officeart/2005/8/layout/lProcess2"/>
    <dgm:cxn modelId="{A56207C2-D41F-4D90-A7F7-143F0971ECF5}" type="presParOf" srcId="{80BC1C8D-8E4E-4E20-B247-F2C15A6B722C}" destId="{42E6978B-2677-4566-BC00-32F43D76B7CD}" srcOrd="5" destOrd="0" presId="urn:microsoft.com/office/officeart/2005/8/layout/lProcess2"/>
    <dgm:cxn modelId="{5B0025E9-BCFD-47AC-8BFF-DFD1778CD5C7}" type="presParOf" srcId="{80BC1C8D-8E4E-4E20-B247-F2C15A6B722C}" destId="{282E53BA-D596-421A-979A-234C359F0B80}" srcOrd="6" destOrd="0" presId="urn:microsoft.com/office/officeart/2005/8/layout/lProcess2"/>
    <dgm:cxn modelId="{15A18878-4654-49CB-A30F-3DCFCDCEF5CB}" type="presParOf" srcId="{282E53BA-D596-421A-979A-234C359F0B80}" destId="{2A1884FF-4FF4-4172-8A9A-BE73E76F5158}" srcOrd="0" destOrd="0" presId="urn:microsoft.com/office/officeart/2005/8/layout/lProcess2"/>
    <dgm:cxn modelId="{A386E05F-DCCD-4510-9A9D-B6DDE92909D2}" type="presParOf" srcId="{282E53BA-D596-421A-979A-234C359F0B80}" destId="{4077235B-E11C-408D-B172-37F007BEA8AD}" srcOrd="1" destOrd="0" presId="urn:microsoft.com/office/officeart/2005/8/layout/lProcess2"/>
    <dgm:cxn modelId="{4B54AD33-8F14-48C7-8478-A044EF91A498}" type="presParOf" srcId="{282E53BA-D596-421A-979A-234C359F0B80}" destId="{F7431B60-2F5E-4983-98A9-977DE908711A}" srcOrd="2" destOrd="0" presId="urn:microsoft.com/office/officeart/2005/8/layout/lProcess2"/>
    <dgm:cxn modelId="{BC1AA868-809F-45F7-A5D2-C3F979F12BA7}" type="presParOf" srcId="{F7431B60-2F5E-4983-98A9-977DE908711A}" destId="{3FFBCF9C-CFEC-42BD-BA02-E8F0C0578220}" srcOrd="0" destOrd="0" presId="urn:microsoft.com/office/officeart/2005/8/layout/lProcess2"/>
    <dgm:cxn modelId="{3A50AC83-A18E-49B0-8A58-F12942B8E7E3}" type="presParOf" srcId="{3FFBCF9C-CFEC-42BD-BA02-E8F0C0578220}" destId="{7CB0C368-2F10-4B7C-86B5-2BA5AD8B2EE2}" srcOrd="0" destOrd="0" presId="urn:microsoft.com/office/officeart/2005/8/layout/lProcess2"/>
    <dgm:cxn modelId="{161F1F29-C135-4646-BF02-46FE89E0396B}" type="presParOf" srcId="{3FFBCF9C-CFEC-42BD-BA02-E8F0C0578220}" destId="{EC55F634-5247-425C-8F7E-66C6CA0C6F10}" srcOrd="1" destOrd="0" presId="urn:microsoft.com/office/officeart/2005/8/layout/lProcess2"/>
    <dgm:cxn modelId="{9CFE9AC3-6A79-477F-B964-D5CC7F2823B0}" type="presParOf" srcId="{3FFBCF9C-CFEC-42BD-BA02-E8F0C0578220}" destId="{066CF878-0B68-4E5C-A85B-FB4795AECD4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E469E-1693-40A0-98E9-85B8DACB7C08}">
      <dsp:nvSpPr>
        <dsp:cNvPr id="0" name=""/>
        <dsp:cNvSpPr/>
      </dsp:nvSpPr>
      <dsp:spPr>
        <a:xfrm>
          <a:off x="0" y="1000132"/>
          <a:ext cx="434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056BC-6E55-4298-A02D-C09337BF945A}">
      <dsp:nvSpPr>
        <dsp:cNvPr id="0" name=""/>
        <dsp:cNvSpPr/>
      </dsp:nvSpPr>
      <dsp:spPr>
        <a:xfrm>
          <a:off x="0" y="0"/>
          <a:ext cx="3326114" cy="1241008"/>
        </a:xfrm>
        <a:prstGeom prst="roundRect">
          <a:avLst/>
        </a:prstGeom>
        <a:solidFill>
          <a:srgbClr val="CCCC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1</a:t>
          </a:r>
          <a:r>
            <a:rPr lang="ru-RU" sz="2000" b="1" kern="1200" dirty="0" smtClean="0">
              <a:solidFill>
                <a:srgbClr val="002060"/>
              </a:solidFill>
            </a:rPr>
            <a:t>. Формирование понятия о правильном питании.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0"/>
        <a:ext cx="3326114" cy="1241008"/>
      </dsp:txXfrm>
    </dsp:sp>
    <dsp:sp modelId="{3431B5B3-AB2F-4DE2-ABFC-0B49639D45FE}">
      <dsp:nvSpPr>
        <dsp:cNvPr id="0" name=""/>
        <dsp:cNvSpPr/>
      </dsp:nvSpPr>
      <dsp:spPr>
        <a:xfrm>
          <a:off x="0" y="2643205"/>
          <a:ext cx="434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607BF-6341-4FA2-986F-7F88654AD3AA}">
      <dsp:nvSpPr>
        <dsp:cNvPr id="0" name=""/>
        <dsp:cNvSpPr/>
      </dsp:nvSpPr>
      <dsp:spPr>
        <a:xfrm>
          <a:off x="0" y="1428761"/>
          <a:ext cx="3040380" cy="1316362"/>
        </a:xfrm>
        <a:prstGeom prst="roundRect">
          <a:avLst/>
        </a:prstGeom>
        <a:solidFill>
          <a:srgbClr val="CCCC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2. Формирование навыков коллективной работы.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1428761"/>
        <a:ext cx="3040380" cy="1316362"/>
      </dsp:txXfrm>
    </dsp:sp>
    <dsp:sp modelId="{20049B86-858D-49E2-998E-120298445ABF}">
      <dsp:nvSpPr>
        <dsp:cNvPr id="0" name=""/>
        <dsp:cNvSpPr/>
      </dsp:nvSpPr>
      <dsp:spPr>
        <a:xfrm>
          <a:off x="0" y="4245599"/>
          <a:ext cx="4343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2AAAF-1839-4D26-A740-8F28A5AB188B}">
      <dsp:nvSpPr>
        <dsp:cNvPr id="0" name=""/>
        <dsp:cNvSpPr/>
      </dsp:nvSpPr>
      <dsp:spPr>
        <a:xfrm>
          <a:off x="0" y="3143273"/>
          <a:ext cx="3040380" cy="1342314"/>
        </a:xfrm>
        <a:prstGeom prst="roundRect">
          <a:avLst/>
        </a:prstGeom>
        <a:solidFill>
          <a:srgbClr val="CCCC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19" tIns="0" rIns="11491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3. Развитие творческих и исследовательских  способностей</a:t>
          </a:r>
          <a:r>
            <a:rPr lang="ru-RU" sz="1400" b="1" kern="1200" dirty="0" smtClean="0">
              <a:solidFill>
                <a:srgbClr val="002060"/>
              </a:solidFill>
            </a:rPr>
            <a:t>.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0" y="3143273"/>
        <a:ext cx="3040380" cy="1342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F0C3-7E24-4D87-88F9-3F28F83867E5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A5A5-96CD-4140-913D-8A480E608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D479-0EAC-4BDA-B815-41D6151A9C93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BA17-8E59-419C-8D49-1E51A7909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1EC3-7AAE-427D-8637-498FED9B041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6625-47F9-4605-93D7-0FF22D781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7486-D92E-4762-9107-C1EE2997EBD4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AB79-BE9D-47ED-841C-7C36B6C0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2EA4-1C57-401E-94A7-30790C45633D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CF13-EB7A-4F4B-ADA6-E69A1BCAE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BB2F-BBB0-48E9-BDE6-8F7572509843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2F82-C835-4929-AE45-51DF43E42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E6EA-53CA-40D3-902A-A45A15B4CDCD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5FD5-5199-46FB-9069-517CFEB3F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3393-D38E-48A8-8F05-1C06C757102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C72F-DF00-4213-85F3-768E8A80B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F2ED-326E-4DB2-96AC-31AE507F2F1B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EF00C-B60A-4637-8E03-04B89FD1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B76D-E73E-4227-A3C4-355231FD241C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0EB-7C60-44DE-9A63-E2E9D85BF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45F7-AC77-4693-B63C-34A2E1A0F02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4C5C-7EB1-49DB-96DC-DB08091A3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EF61-285B-4628-B549-53DA111AB513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7062-422A-4D40-B00A-C75410F0C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781D-5A83-4237-8671-6DC91849D7EB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A70681-7160-4B3F-8C9D-9AC61F961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3" r:id="rId2"/>
    <p:sldLayoutId id="2147483798" r:id="rId3"/>
    <p:sldLayoutId id="2147483799" r:id="rId4"/>
    <p:sldLayoutId id="2147483794" r:id="rId5"/>
    <p:sldLayoutId id="2147483800" r:id="rId6"/>
    <p:sldLayoutId id="2147483795" r:id="rId7"/>
    <p:sldLayoutId id="2147483801" r:id="rId8"/>
    <p:sldLayoutId id="2147483802" r:id="rId9"/>
    <p:sldLayoutId id="2147483803" r:id="rId10"/>
    <p:sldLayoutId id="2147483796" r:id="rId11"/>
    <p:sldLayoutId id="21474838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25003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</a:rPr>
              <a:t>Защита проекта:</a:t>
            </a: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5400" b="1" dirty="0" smtClean="0">
                <a:solidFill>
                  <a:srgbClr val="0070C0"/>
                </a:solidFill>
              </a:rPr>
              <a:t>«Здоровье близко – ищи его в миске».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3" y="3143250"/>
            <a:ext cx="3500437" cy="2928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«Если бы люди ели только тогда, когда они очень голодны, и если бы питались простой чистой и здоровой пищей, то они не знали бы болезней и им легче было бы управлять своей душой и телом.»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Л.Н. Толстой.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1268" name="Рисунок 3" descr="displayIM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786063"/>
            <a:ext cx="48910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«Пословицы и поговорки о пище».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Хлеб на стол и стол – престол.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Хлеб – всему голова.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Хлеб – это жизнь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Кашу маслом не испортишь.</a:t>
            </a:r>
          </a:p>
          <a:p>
            <a:pPr eaLnBrk="1" hangingPunct="1"/>
            <a:r>
              <a:rPr lang="ru-RU" b="1" smtClean="0">
                <a:solidFill>
                  <a:srgbClr val="CC0099"/>
                </a:solidFill>
              </a:rPr>
              <a:t>Щи да каша -  пища наша.</a:t>
            </a:r>
          </a:p>
        </p:txBody>
      </p:sp>
      <p:pic>
        <p:nvPicPr>
          <p:cNvPr id="20484" name="Содержимое 4" descr="Scan0002.tif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1647825"/>
            <a:ext cx="4160837" cy="4138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«Русские богатыри».</a:t>
            </a:r>
            <a:endParaRPr lang="ru-RU" b="1" dirty="0"/>
          </a:p>
        </p:txBody>
      </p:sp>
      <p:pic>
        <p:nvPicPr>
          <p:cNvPr id="21507" name="Содержимое 3" descr="Scan0000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409700"/>
            <a:ext cx="7429500" cy="484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«Здоровье на тарелке».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53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400" smtClean="0"/>
              <a:t>Из чего же состоит наша пища</a:t>
            </a:r>
            <a:r>
              <a:rPr lang="en-US" sz="4400" smtClean="0"/>
              <a:t>?</a:t>
            </a:r>
            <a:endParaRPr lang="ru-RU" sz="4400" smtClean="0"/>
          </a:p>
        </p:txBody>
      </p:sp>
      <p:pic>
        <p:nvPicPr>
          <p:cNvPr id="22532" name="Рисунок 3" descr="1255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2463" y="2428875"/>
            <a:ext cx="52927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348" y="428604"/>
          <a:ext cx="8133216" cy="60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Рисунок 5" descr="6434_1_produtky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38" y="185737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61027m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29438" y="1781175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8" descr="marafon_food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6313" y="1865313"/>
            <a:ext cx="192246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0" descr="p2-1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14625" y="185737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9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Недостаток витаминов и микроэлементов приводит к  серьезным заболеваниям.</a:t>
            </a:r>
          </a:p>
        </p:txBody>
      </p:sp>
      <p:pic>
        <p:nvPicPr>
          <p:cNvPr id="14" name="Рисунок 13" descr="0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802381" y="186821"/>
            <a:ext cx="3788310" cy="5099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Правильное питание помогает сохранить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организм здоровым и сильным.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icture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t="1515" b="1515"/>
          <a:stretch>
            <a:fillRect/>
          </a:stretch>
        </p:blipFill>
        <p:spPr>
          <a:xfrm>
            <a:off x="3214678" y="428604"/>
            <a:ext cx="5598953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Установили взаимосвязь между правильным питанием и здоровьем.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Провели встречу с медсестрой.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Записывали в течение недели наше меню.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6629" name="Содержимое 7" descr="IMGP105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500" y="1785938"/>
            <a:ext cx="4167188" cy="3390900"/>
          </a:xfrm>
        </p:spPr>
      </p:pic>
      <p:pic>
        <p:nvPicPr>
          <p:cNvPr id="26630" name="Содержимое 8" descr="Scan0000.tif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00688" y="1428750"/>
            <a:ext cx="3071812" cy="401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Результаты исследований: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500" y="1571625"/>
          <a:ext cx="5834063" cy="4724400"/>
        </p:xfrm>
        <a:graphic>
          <a:graphicData uri="http://schemas.openxmlformats.org/presentationml/2006/ole">
            <p:oleObj spid="_x0000_s1026" r:id="rId3" imgW="4188315" imgH="4724809" progId="Excel.Sheet.8">
              <p:embed/>
            </p:oleObj>
          </a:graphicData>
        </a:graphic>
      </p:graphicFrame>
      <p:sp>
        <p:nvSpPr>
          <p:cNvPr id="102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  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500063" y="2143125"/>
            <a:ext cx="2286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</a:rPr>
              <a:t>Анкета</a:t>
            </a:r>
          </a:p>
          <a:p>
            <a:pPr algn="just"/>
            <a:r>
              <a:rPr lang="ru-RU" sz="2800" b="1">
                <a:solidFill>
                  <a:srgbClr val="002060"/>
                </a:solidFill>
              </a:rPr>
              <a:t> «Едим ли мы то, что следует есть».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357188" y="1857375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«Прежде, чем за стол мне сесть, я подумаю, что съесть».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000250" y="1500188"/>
          <a:ext cx="614366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357586"/>
              </a:tblGrid>
              <a:tr h="365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Полезные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продукты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3519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Рыба                                                                          </a:t>
                      </a:r>
                    </a:p>
                    <a:p>
                      <a:r>
                        <a:rPr lang="ru-RU" sz="2000" b="1" dirty="0" smtClean="0"/>
                        <a:t>Лук</a:t>
                      </a:r>
                    </a:p>
                    <a:p>
                      <a:r>
                        <a:rPr lang="ru-RU" sz="2000" b="1" dirty="0" smtClean="0"/>
                        <a:t>Кефир</a:t>
                      </a:r>
                    </a:p>
                    <a:p>
                      <a:r>
                        <a:rPr lang="ru-RU" sz="2000" b="1" dirty="0" smtClean="0"/>
                        <a:t>Мясо</a:t>
                      </a:r>
                    </a:p>
                    <a:p>
                      <a:r>
                        <a:rPr lang="ru-RU" sz="2000" b="1" dirty="0" smtClean="0"/>
                        <a:t> Геркулес</a:t>
                      </a:r>
                    </a:p>
                    <a:p>
                      <a:r>
                        <a:rPr lang="ru-RU" sz="2000" b="1" dirty="0" smtClean="0"/>
                        <a:t>Фрукты</a:t>
                      </a:r>
                    </a:p>
                    <a:p>
                      <a:r>
                        <a:rPr lang="ru-RU" sz="2000" b="1" dirty="0" smtClean="0"/>
                        <a:t>Яйца</a:t>
                      </a:r>
                    </a:p>
                    <a:p>
                      <a:r>
                        <a:rPr lang="ru-RU" sz="2000" b="1" dirty="0" smtClean="0"/>
                        <a:t>Молоко</a:t>
                      </a:r>
                    </a:p>
                    <a:p>
                      <a:r>
                        <a:rPr lang="ru-RU" sz="2000" b="1" dirty="0" smtClean="0"/>
                        <a:t>Капуста</a:t>
                      </a:r>
                    </a:p>
                    <a:p>
                      <a:r>
                        <a:rPr lang="ru-RU" sz="2000" b="1" dirty="0" smtClean="0"/>
                        <a:t>Морковь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Пепси</a:t>
                      </a:r>
                    </a:p>
                    <a:p>
                      <a:r>
                        <a:rPr lang="ru-RU" sz="2000" b="1" dirty="0" smtClean="0"/>
                        <a:t>Фанта</a:t>
                      </a:r>
                    </a:p>
                    <a:p>
                      <a:r>
                        <a:rPr lang="ru-RU" sz="2000" b="1" dirty="0" smtClean="0"/>
                        <a:t>Чипсы</a:t>
                      </a:r>
                    </a:p>
                    <a:p>
                      <a:r>
                        <a:rPr lang="ru-RU" sz="2000" b="1" dirty="0" smtClean="0"/>
                        <a:t>Торт</a:t>
                      </a:r>
                    </a:p>
                    <a:p>
                      <a:r>
                        <a:rPr lang="ru-RU" sz="2000" b="1" dirty="0" smtClean="0"/>
                        <a:t>Конфеты</a:t>
                      </a:r>
                    </a:p>
                    <a:p>
                      <a:r>
                        <a:rPr lang="ru-RU" sz="2000" b="1" dirty="0" smtClean="0"/>
                        <a:t>Сникерс</a:t>
                      </a:r>
                    </a:p>
                    <a:p>
                      <a:r>
                        <a:rPr lang="ru-RU" sz="2000" b="1" dirty="0" smtClean="0"/>
                        <a:t>Кукси</a:t>
                      </a:r>
                    </a:p>
                    <a:p>
                      <a:r>
                        <a:rPr lang="ru-RU" sz="2000" b="1" dirty="0" err="1" smtClean="0"/>
                        <a:t>Кириешки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6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343400" cy="4724400"/>
          </a:xfrm>
        </p:spPr>
        <p:txBody>
          <a:bodyPr/>
          <a:lstStyle/>
          <a:p>
            <a:pPr eaLnBrk="1" hangingPunct="1"/>
            <a:endParaRPr lang="en-US" sz="24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Вредные продукты</a:t>
            </a:r>
          </a:p>
        </p:txBody>
      </p:sp>
      <p:pic>
        <p:nvPicPr>
          <p:cNvPr id="27663" name="Рисунок 5" descr="big_475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8" y="5143500"/>
            <a:ext cx="26939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559956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«Всегда ли то, что вкусно полезно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8675" name="Содержимое 4" descr="Scan0001.t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313" y="1792288"/>
            <a:ext cx="4364037" cy="4279900"/>
          </a:xfrm>
        </p:spPr>
      </p:pic>
      <p:pic>
        <p:nvPicPr>
          <p:cNvPr id="28676" name="Содержимое 5" descr="3926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49800" y="1785938"/>
            <a:ext cx="4217988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Содержимое 9"/>
          <p:cNvSpPr>
            <a:spLocks noGrp="1"/>
          </p:cNvSpPr>
          <p:nvPr>
            <p:ph idx="1"/>
          </p:nvPr>
        </p:nvSpPr>
        <p:spPr>
          <a:xfrm>
            <a:off x="304800" y="2500313"/>
            <a:ext cx="8686800" cy="4000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  </a:t>
            </a:r>
            <a:r>
              <a:rPr lang="ru-RU" sz="2400" b="1" smtClean="0">
                <a:solidFill>
                  <a:srgbClr val="3333CC"/>
                </a:solidFill>
              </a:rPr>
              <a:t>Учитель музыки: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3333CC"/>
                </a:solidFill>
              </a:rPr>
              <a:t>   Магдич Т.Е.      </a:t>
            </a:r>
            <a:endParaRPr lang="en-US" sz="2400" b="1" smtClean="0">
              <a:solidFill>
                <a:srgbClr val="3333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3333CC"/>
                </a:solidFill>
              </a:rPr>
              <a:t>  Воспитатели: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3333CC"/>
                </a:solidFill>
              </a:rPr>
              <a:t>  Сагайдакова Н.И.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3333CC"/>
                </a:solidFill>
              </a:rPr>
              <a:t>  Кожухарова Е. 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3333CC"/>
                </a:solidFill>
              </a:rPr>
              <a:t>        и группа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3333CC"/>
                </a:solidFill>
              </a:rPr>
              <a:t>      «Непоседы».</a:t>
            </a:r>
          </a:p>
        </p:txBody>
      </p:sp>
      <p:sp>
        <p:nvSpPr>
          <p:cNvPr id="11" name="Круглая лента лицом вверх 10"/>
          <p:cNvSpPr/>
          <p:nvPr/>
        </p:nvSpPr>
        <p:spPr>
          <a:xfrm>
            <a:off x="0" y="214313"/>
            <a:ext cx="8858250" cy="2357437"/>
          </a:xfrm>
          <a:prstGeom prst="ellipseRibbon2">
            <a:avLst>
              <a:gd name="adj1" fmla="val 25000"/>
              <a:gd name="adj2" fmla="val 60661"/>
              <a:gd name="adj3" fmla="val 12500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Участники проекта:</a:t>
            </a:r>
          </a:p>
        </p:txBody>
      </p:sp>
      <p:pic>
        <p:nvPicPr>
          <p:cNvPr id="12293" name="Рисунок 5" descr="IMGP104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2678113"/>
            <a:ext cx="542925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3333CC"/>
                </a:solidFill>
              </a:rPr>
              <a:t>«Правила здорового питания».</a:t>
            </a:r>
            <a:endParaRPr lang="ru-RU" b="1" u="sng" dirty="0">
              <a:solidFill>
                <a:srgbClr val="3333CC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Разнообразное питание.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Гигиена питания.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Режим питания.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Рацион питания.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Культура питания</a:t>
            </a:r>
            <a:r>
              <a:rPr lang="ru-RU" smtClean="0"/>
              <a:t>.</a:t>
            </a:r>
          </a:p>
        </p:txBody>
      </p:sp>
      <p:pic>
        <p:nvPicPr>
          <p:cNvPr id="29700" name="Содержимое 6" descr="45c9c13b10db1.gif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3" y="1285875"/>
            <a:ext cx="4429125" cy="539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Что я могу сделать для себя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Научиться определять самые полезные продукты.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Освоить законы правильного питания.</a:t>
            </a:r>
          </a:p>
        </p:txBody>
      </p:sp>
      <p:pic>
        <p:nvPicPr>
          <p:cNvPr id="30724" name="Содержимое 6" descr="Копия 8489905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02100" y="1643063"/>
            <a:ext cx="4741863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7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«Мы живем не для того, чтобы есть…</a:t>
            </a:r>
            <a:r>
              <a:rPr lang="en-US" sz="2800" b="1" dirty="0" smtClean="0">
                <a:solidFill>
                  <a:srgbClr val="7030A0"/>
                </a:solidFill>
              </a:rPr>
              <a:t/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А для чего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>
          <a:xfrm>
            <a:off x="304800" y="2428875"/>
            <a:ext cx="8686800" cy="3651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b="1" smtClean="0"/>
              <a:t>Полноценно жить.</a:t>
            </a:r>
          </a:p>
          <a:p>
            <a:pPr eaLnBrk="1" hangingPunct="1"/>
            <a:r>
              <a:rPr lang="ru-RU" b="1" smtClean="0"/>
              <a:t>Учиться.</a:t>
            </a:r>
          </a:p>
          <a:p>
            <a:pPr eaLnBrk="1" hangingPunct="1"/>
            <a:r>
              <a:rPr lang="ru-RU" b="1" smtClean="0"/>
              <a:t>Трудиться.</a:t>
            </a:r>
          </a:p>
          <a:p>
            <a:pPr eaLnBrk="1" hangingPunct="1"/>
            <a:r>
              <a:rPr lang="ru-RU" b="1" smtClean="0"/>
              <a:t>Приносить радость людям.</a:t>
            </a:r>
          </a:p>
        </p:txBody>
      </p:sp>
      <p:pic>
        <p:nvPicPr>
          <p:cNvPr id="31748" name="Рисунок 3" descr="wkol'ni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32463" y="2357438"/>
            <a:ext cx="32162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IMGP09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357188"/>
            <a:ext cx="22717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 descr="IMGP10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5" y="4786313"/>
            <a:ext cx="24971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3" descr="IMGP10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13952">
            <a:off x="5962650" y="1028700"/>
            <a:ext cx="28511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 descr="IMGP10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568583">
            <a:off x="334963" y="820738"/>
            <a:ext cx="293846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5" descr="IMGP105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377426">
            <a:off x="330200" y="3798888"/>
            <a:ext cx="31035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6" descr="IMGP105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45078">
            <a:off x="5743575" y="3787775"/>
            <a:ext cx="3046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2576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Спасибо за </a:t>
            </a: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внимание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33CC"/>
                </a:solidFill>
              </a:rPr>
              <a:t>Цели проекта: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13315" name="Содержимое 5" descr="c17c861a15a44f68559e7cc78b79997a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24050" y="3552825"/>
            <a:ext cx="952500" cy="819150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85720" y="128586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7" name="Рисунок 6" descr="c17c861a15a44f68559e7cc78b79997a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94263" y="1955800"/>
            <a:ext cx="41211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4800" y="714356"/>
            <a:ext cx="8686800" cy="1928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Гипотеза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«Всегда ли полезно то, что вкусно 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4339" name="Рисунок 12" descr="46322865_1228404295_foodpictures_03f437d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25" y="2786063"/>
            <a:ext cx="2857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33CC"/>
                </a:solidFill>
              </a:rPr>
              <a:t>Проблемные вопросы: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1. Что такое здоровое питание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2. Традиции питания на Руси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Каковы проблемы питания современного ребенка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 Как влияет режим питания на здоровье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5. Какие продукты питания являются полезными и почему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285750" y="142875"/>
            <a:ext cx="8858250" cy="135731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Результаты представления исследований:</a:t>
            </a:r>
          </a:p>
        </p:txBody>
      </p:sp>
      <p:sp>
        <p:nvSpPr>
          <p:cNvPr id="4" name="Пятно 2 3"/>
          <p:cNvSpPr/>
          <p:nvPr/>
        </p:nvSpPr>
        <p:spPr>
          <a:xfrm rot="1237066">
            <a:off x="0" y="3214688"/>
            <a:ext cx="4214813" cy="2214562"/>
          </a:xfrm>
          <a:prstGeom prst="irregularSeal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Презентация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«Здоровье близко – ищи его в миске»</a:t>
            </a:r>
          </a:p>
        </p:txBody>
      </p:sp>
      <p:sp>
        <p:nvSpPr>
          <p:cNvPr id="6" name="7-конечная звезда 5"/>
          <p:cNvSpPr/>
          <p:nvPr/>
        </p:nvSpPr>
        <p:spPr>
          <a:xfrm rot="1760168">
            <a:off x="5857875" y="1857375"/>
            <a:ext cx="3286125" cy="22860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Буклет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«Правила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рационального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питания».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4714875" y="5643563"/>
            <a:ext cx="46038" cy="428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ятно 2 9"/>
          <p:cNvSpPr/>
          <p:nvPr/>
        </p:nvSpPr>
        <p:spPr>
          <a:xfrm rot="20504419">
            <a:off x="3128963" y="4051300"/>
            <a:ext cx="4357687" cy="24288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Книжка-раскладушка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«Семейные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рецепты».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00125" y="1714500"/>
            <a:ext cx="4572000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 результате проектной деятельности были созданы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16392" name="Рисунок 7" descr="Scan0000.t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8688" y="5143500"/>
            <a:ext cx="1865312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2" descr="IMGP10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18288" y="1792288"/>
            <a:ext cx="23764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 descr="IMGP10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63" y="3857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IMGP10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3688" y="1844675"/>
            <a:ext cx="23368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6" descr="IMGP104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63" y="285750"/>
            <a:ext cx="35480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 Unicode MS" pitchFamily="34" charset="-128"/>
              </a:rPr>
              <a:t>«Щи да каша – пища наша»</a:t>
            </a:r>
            <a:br>
              <a:rPr lang="ru-RU" sz="4000" b="1" dirty="0" smtClean="0">
                <a:solidFill>
                  <a:srgbClr val="C00000"/>
                </a:solidFill>
                <a:latin typeface="Arial Unicode MS" pitchFamily="34" charset="-128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(ИЗ ИСТОРИИ ПИТАНИЯ НА Руси).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191000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На Руси гостей встречают пышным, круглым караваем</a:t>
            </a:r>
            <a:r>
              <a:rPr lang="ru-RU" b="1" dirty="0" smtClean="0"/>
              <a:t>.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trike="sngStrike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Ой, печи, печи, печи,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Всем на радость калачи.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7" name="Рисунок 11" descr="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3" y="1481138"/>
            <a:ext cx="329406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2" descr="bublik_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335756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458200" cy="10144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9900"/>
                </a:solidFill>
                <a:latin typeface="Georgia" pitchFamily="18" charset="0"/>
              </a:rPr>
              <a:t>КАША  - ТРАДИЦИОННОЕ РУССКОЕ БЛЮДО</a:t>
            </a:r>
            <a:r>
              <a:rPr lang="ru-RU" sz="2400" dirty="0" smtClean="0">
                <a:solidFill>
                  <a:srgbClr val="009900"/>
                </a:solidFill>
              </a:rPr>
              <a:t>. </a:t>
            </a:r>
            <a:endParaRPr lang="ru-RU" sz="2400" dirty="0">
              <a:solidFill>
                <a:srgbClr val="009900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28625" y="642938"/>
            <a:ext cx="3008313" cy="48006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66"/>
                </a:solidFill>
              </a:rPr>
              <a:t>Пряники печатные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66"/>
                </a:solidFill>
              </a:rPr>
              <a:t>До того нарядные.</a:t>
            </a:r>
            <a:endParaRPr lang="en-US" sz="2800" b="1" i="1" dirty="0" smtClean="0">
              <a:solidFill>
                <a:srgbClr val="FF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990099"/>
                </a:solidFill>
              </a:rPr>
              <a:t>Пряники в меду,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990099"/>
                </a:solidFill>
              </a:rPr>
              <a:t>Счастье на виду.</a:t>
            </a:r>
            <a:endParaRPr lang="en-US" sz="2800" b="1" i="1" dirty="0" smtClean="0">
              <a:solidFill>
                <a:srgbClr val="9900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009900"/>
                </a:solidFill>
              </a:rPr>
              <a:t>Мед излечит от </a:t>
            </a:r>
            <a:endParaRPr lang="en-US" sz="2800" b="1" i="1" dirty="0" smtClean="0">
              <a:solidFill>
                <a:srgbClr val="0099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009900"/>
                </a:solidFill>
              </a:rPr>
              <a:t>болезней.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6600"/>
                </a:solidFill>
              </a:rPr>
              <a:t>Пусть горшочек варит, чтобы всем хватило.</a:t>
            </a:r>
            <a:endParaRPr lang="en-US" sz="2800" b="1" i="1" dirty="0" smtClean="0">
              <a:solidFill>
                <a:srgbClr val="FF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3333CC"/>
                </a:solidFill>
              </a:rPr>
              <a:t>Каждый кашу хвалит – это очень мило.</a:t>
            </a:r>
          </a:p>
        </p:txBody>
      </p:sp>
      <p:pic>
        <p:nvPicPr>
          <p:cNvPr id="19460" name="Содержимое 7" descr="getBlogImag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0" y="644525"/>
            <a:ext cx="4429125" cy="476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515</Words>
  <Application>Microsoft Office PowerPoint</Application>
  <PresentationFormat>Экран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Лист Microsoft Office Excel 97-2003</vt:lpstr>
      <vt:lpstr>Защита проекта:  «Здоровье близко – ищи его в миске».</vt:lpstr>
      <vt:lpstr>Слайд 2</vt:lpstr>
      <vt:lpstr>Цели проекта:</vt:lpstr>
      <vt:lpstr>Гипотеза «Всегда ли полезно то, что вкусно ?»</vt:lpstr>
      <vt:lpstr>Проблемные вопросы:</vt:lpstr>
      <vt:lpstr>Слайд 6</vt:lpstr>
      <vt:lpstr>Слайд 7</vt:lpstr>
      <vt:lpstr>«Щи да каша – пища наша» (ИЗ ИСТОРИИ ПИТАНИЯ НА Руси).</vt:lpstr>
      <vt:lpstr>КАША  - ТРАДИЦИОННОЕ РУССКОЕ БЛЮДО. </vt:lpstr>
      <vt:lpstr>«Пословицы и поговорки о пище».</vt:lpstr>
      <vt:lpstr>«Русские богатыри».</vt:lpstr>
      <vt:lpstr>«Здоровье на тарелке».</vt:lpstr>
      <vt:lpstr>Слайд 13</vt:lpstr>
      <vt:lpstr>Слайд 14</vt:lpstr>
      <vt:lpstr>Слайд 15</vt:lpstr>
      <vt:lpstr>Установили взаимосвязь между правильным питанием и здоровьем.</vt:lpstr>
      <vt:lpstr>Результаты исследований:</vt:lpstr>
      <vt:lpstr>«Прежде, чем за стол мне сесть, я подумаю, что съесть».</vt:lpstr>
      <vt:lpstr>«Всегда ли то, что вкусно полезно?»</vt:lpstr>
      <vt:lpstr>«Правила здорового питания».</vt:lpstr>
      <vt:lpstr>Что я могу сделать для себя?</vt:lpstr>
      <vt:lpstr>«Мы живем не для того, чтобы есть…  А для чего?»</vt:lpstr>
      <vt:lpstr>Слайд 23</vt:lpstr>
      <vt:lpstr> Спасибо за 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проекта: «Здоровье близко – ищи его в миске».</dc:title>
  <dc:creator>Admin</dc:creator>
  <cp:lastModifiedBy>эльдорадо</cp:lastModifiedBy>
  <cp:revision>68</cp:revision>
  <dcterms:created xsi:type="dcterms:W3CDTF">2010-01-18T04:08:16Z</dcterms:created>
  <dcterms:modified xsi:type="dcterms:W3CDTF">2014-11-13T08:01:48Z</dcterms:modified>
</cp:coreProperties>
</file>