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2" r:id="rId2"/>
    <p:sldId id="291" r:id="rId3"/>
    <p:sldId id="290" r:id="rId4"/>
    <p:sldId id="293" r:id="rId5"/>
    <p:sldId id="295" r:id="rId6"/>
    <p:sldId id="296" r:id="rId7"/>
    <p:sldId id="29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6907E-E92E-4C40-B62B-1B02529FA4C3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B5FE6-D957-464B-AED7-6B0436647E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557DA6-A716-4FEB-8AB7-881441DC179B}" type="datetimeFigureOut">
              <a:rPr lang="ru-RU" smtClean="0"/>
              <a:pPr/>
              <a:t>29.10.2014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9BF1-2AF4-4FE5-B870-A2D3645B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err="1" smtClean="0">
                <a:solidFill>
                  <a:srgbClr val="7030A0"/>
                </a:solidFill>
              </a:rPr>
              <a:t>Хол.да</a:t>
            </a:r>
            <a:r>
              <a:rPr lang="ru-RU" sz="6700" dirty="0" smtClean="0">
                <a:solidFill>
                  <a:srgbClr val="7030A0"/>
                </a:solidFill>
              </a:rPr>
              <a:t>   (не)бойся, (по)по</a:t>
            </a:r>
            <a:r>
              <a:rPr lang="ru-RU" sz="6700" u="sng" dirty="0" smtClean="0">
                <a:solidFill>
                  <a:srgbClr val="7030A0"/>
                </a:solidFill>
              </a:rPr>
              <a:t>я</a:t>
            </a:r>
            <a:r>
              <a:rPr lang="ru-RU" sz="6700" dirty="0" smtClean="0">
                <a:solidFill>
                  <a:srgbClr val="7030A0"/>
                </a:solidFill>
              </a:rPr>
              <a:t>с    мойся. 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> 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/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/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/>
            </a:r>
            <a:br>
              <a:rPr lang="ru-RU" sz="6700" dirty="0" smtClean="0">
                <a:solidFill>
                  <a:srgbClr val="7030A0"/>
                </a:solidFill>
              </a:rPr>
            </a:br>
            <a:endParaRPr lang="ru-RU" sz="67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>
                <a:solidFill>
                  <a:srgbClr val="7030A0"/>
                </a:solidFill>
              </a:rPr>
              <a:t>(Не)кутайся   </a:t>
            </a:r>
            <a:r>
              <a:rPr lang="ru-RU" sz="6700" dirty="0" err="1" smtClean="0">
                <a:solidFill>
                  <a:srgbClr val="7030A0"/>
                </a:solidFill>
              </a:rPr>
              <a:t>з.мой</a:t>
            </a:r>
            <a:r>
              <a:rPr lang="ru-RU" sz="6700" dirty="0" smtClean="0">
                <a:solidFill>
                  <a:srgbClr val="7030A0"/>
                </a:solidFill>
              </a:rPr>
              <a:t>,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> </a:t>
            </a:r>
            <a:r>
              <a:rPr lang="ru-RU" sz="6700" dirty="0" err="1" smtClean="0">
                <a:solidFill>
                  <a:srgbClr val="7030A0"/>
                </a:solidFill>
              </a:rPr>
              <a:t>з.к.ляйся</a:t>
            </a:r>
            <a:r>
              <a:rPr lang="ru-RU" sz="6700" dirty="0" smtClean="0">
                <a:solidFill>
                  <a:srgbClr val="7030A0"/>
                </a:solidFill>
              </a:rPr>
              <a:t>   летом.</a:t>
            </a:r>
            <a:endParaRPr lang="ru-RU" sz="67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>
                <a:solidFill>
                  <a:srgbClr val="7030A0"/>
                </a:solidFill>
              </a:rPr>
              <a:t>Хол</a:t>
            </a:r>
            <a:r>
              <a:rPr lang="ru-RU" sz="6700" dirty="0" smtClean="0">
                <a:solidFill>
                  <a:srgbClr val="FF0000"/>
                </a:solidFill>
              </a:rPr>
              <a:t>о</a:t>
            </a:r>
            <a:r>
              <a:rPr lang="ru-RU" sz="6700" dirty="0" smtClean="0">
                <a:solidFill>
                  <a:srgbClr val="7030A0"/>
                </a:solidFill>
              </a:rPr>
              <a:t>да  </a:t>
            </a:r>
            <a:r>
              <a:rPr lang="ru-RU" sz="6700" u="sng" dirty="0" smtClean="0">
                <a:solidFill>
                  <a:srgbClr val="7030A0"/>
                </a:solidFill>
              </a:rPr>
              <a:t>не</a:t>
            </a:r>
            <a:r>
              <a:rPr lang="ru-RU" sz="6700" dirty="0" smtClean="0">
                <a:solidFill>
                  <a:srgbClr val="7030A0"/>
                </a:solidFill>
              </a:rPr>
              <a:t>   бойся,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> </a:t>
            </a:r>
            <a:r>
              <a:rPr lang="ru-RU" sz="6700" u="sng" dirty="0" smtClean="0">
                <a:solidFill>
                  <a:srgbClr val="7030A0"/>
                </a:solidFill>
              </a:rPr>
              <a:t>по</a:t>
            </a:r>
            <a:r>
              <a:rPr lang="ru-RU" sz="6700" dirty="0" smtClean="0">
                <a:solidFill>
                  <a:srgbClr val="7030A0"/>
                </a:solidFill>
              </a:rPr>
              <a:t>   пояс   мойся. 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smtClean="0">
                <a:solidFill>
                  <a:srgbClr val="7030A0"/>
                </a:solidFill>
              </a:rPr>
              <a:t/>
            </a:r>
            <a:br>
              <a:rPr lang="ru-RU" sz="6700" smtClean="0">
                <a:solidFill>
                  <a:srgbClr val="7030A0"/>
                </a:solidFill>
              </a:rPr>
            </a:br>
            <a:r>
              <a:rPr lang="ru-RU" sz="6700" u="sng" smtClean="0">
                <a:solidFill>
                  <a:srgbClr val="7030A0"/>
                </a:solidFill>
              </a:rPr>
              <a:t>Не</a:t>
            </a:r>
            <a:r>
              <a:rPr lang="ru-RU" sz="6700" smtClean="0">
                <a:solidFill>
                  <a:srgbClr val="7030A0"/>
                </a:solidFill>
              </a:rPr>
              <a:t>  кутайся з</a:t>
            </a:r>
            <a:r>
              <a:rPr lang="ru-RU" sz="6700" smtClean="0">
                <a:solidFill>
                  <a:srgbClr val="FF0000"/>
                </a:solidFill>
              </a:rPr>
              <a:t>и</a:t>
            </a:r>
            <a:r>
              <a:rPr lang="ru-RU" sz="6700" smtClean="0">
                <a:solidFill>
                  <a:srgbClr val="7030A0"/>
                </a:solidFill>
              </a:rPr>
              <a:t>мой, з</a:t>
            </a:r>
            <a:r>
              <a:rPr lang="ru-RU" sz="6700" smtClean="0">
                <a:solidFill>
                  <a:srgbClr val="FF0000"/>
                </a:solidFill>
              </a:rPr>
              <a:t>а</a:t>
            </a:r>
            <a:r>
              <a:rPr lang="ru-RU" sz="6700" smtClean="0">
                <a:solidFill>
                  <a:srgbClr val="7030A0"/>
                </a:solidFill>
              </a:rPr>
              <a:t>к</a:t>
            </a:r>
            <a:r>
              <a:rPr lang="ru-RU" sz="6700" smtClean="0">
                <a:solidFill>
                  <a:srgbClr val="FF0000"/>
                </a:solidFill>
              </a:rPr>
              <a:t>а</a:t>
            </a:r>
            <a:r>
              <a:rPr lang="ru-RU" sz="6700" smtClean="0">
                <a:solidFill>
                  <a:srgbClr val="7030A0"/>
                </a:solidFill>
              </a:rPr>
              <a:t>ляйся лет</a:t>
            </a:r>
            <a:r>
              <a:rPr lang="ru-RU" sz="6700" u="sng" smtClean="0">
                <a:solidFill>
                  <a:srgbClr val="7030A0"/>
                </a:solidFill>
              </a:rPr>
              <a:t>ом</a:t>
            </a:r>
            <a:r>
              <a:rPr lang="ru-RU" sz="6700" smtClean="0">
                <a:solidFill>
                  <a:srgbClr val="7030A0"/>
                </a:solidFill>
              </a:rPr>
              <a:t>. </a:t>
            </a:r>
            <a:endParaRPr lang="ru-RU" sz="67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СИМВОЛ ОЛИМПИАДЫ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5 кол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7762876" cy="4881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Талисманы Сочи-2014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43494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Горный спасатель-альпинист </a:t>
            </a:r>
            <a:r>
              <a:rPr lang="ru-RU" dirty="0" smtClean="0">
                <a:solidFill>
                  <a:srgbClr val="FF0000"/>
                </a:solidFill>
              </a:rPr>
              <a:t>Леопард</a:t>
            </a:r>
            <a:r>
              <a:rPr lang="ru-RU" dirty="0" smtClean="0"/>
              <a:t> 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Леопард </a:t>
            </a:r>
            <a:r>
              <a:rPr lang="ru-RU" dirty="0" smtClean="0"/>
              <a:t>– прекрасный </a:t>
            </a:r>
            <a:r>
              <a:rPr lang="ru-RU" dirty="0" err="1" smtClean="0">
                <a:solidFill>
                  <a:srgbClr val="C00000"/>
                </a:solidFill>
              </a:rPr>
              <a:t>сноубордист</a:t>
            </a:r>
            <a:r>
              <a:rPr lang="ru-RU" dirty="0" smtClean="0">
                <a:solidFill>
                  <a:srgbClr val="C00000"/>
                </a:solidFill>
              </a:rPr>
              <a:t>,</a:t>
            </a:r>
            <a:r>
              <a:rPr lang="ru-RU" dirty="0" smtClean="0"/>
              <a:t>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  <a:endParaRPr lang="ru-RU" dirty="0"/>
          </a:p>
        </p:txBody>
      </p:sp>
      <p:pic>
        <p:nvPicPr>
          <p:cNvPr id="12290" name="Picture 2" descr="C:\Users\123\Desktop\fbd1f0c0c116ad7736a6fa0045101eb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429256" y="1571612"/>
            <a:ext cx="3443646" cy="4304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357718" cy="635798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За полярным кругом в ледяном </a:t>
            </a:r>
            <a:r>
              <a:rPr lang="ru-RU" dirty="0" smtClean="0">
                <a:solidFill>
                  <a:srgbClr val="7030A0"/>
                </a:solidFill>
              </a:rPr>
              <a:t>иглу </a:t>
            </a:r>
            <a:r>
              <a:rPr lang="ru-RU" dirty="0" smtClean="0"/>
              <a:t>живет белый мишка. В его доме все сделано изо льда и снега: снежный душ, кровать, компьютер и даже спортивные тренажеры.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Белый мишка с раннего детства воспитывался полярниками. Именно они научили его кататься на лыжах, бегать на коньках и играть в </a:t>
            </a:r>
            <a:r>
              <a:rPr lang="ru-RU" dirty="0" smtClean="0">
                <a:solidFill>
                  <a:srgbClr val="C00000"/>
                </a:solidFill>
              </a:rPr>
              <a:t>керлинг. </a:t>
            </a:r>
            <a:r>
              <a:rPr lang="ru-RU" dirty="0" smtClean="0"/>
              <a:t>Но больше всего белому мишке понравилось кататься на спортивных санках. Он стал настоящим саночником и </a:t>
            </a:r>
            <a:r>
              <a:rPr lang="ru-RU" dirty="0" smtClean="0">
                <a:solidFill>
                  <a:srgbClr val="C00000"/>
                </a:solidFill>
              </a:rPr>
              <a:t>бобслеистом</a:t>
            </a:r>
            <a:r>
              <a:rPr lang="ru-RU" dirty="0" smtClean="0"/>
              <a:t>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</a:t>
            </a:r>
            <a:endParaRPr lang="ru-RU" dirty="0"/>
          </a:p>
        </p:txBody>
      </p:sp>
      <p:pic>
        <p:nvPicPr>
          <p:cNvPr id="13314" name="Picture 2" descr="C:\Users\123\Desktop\37571d3cb9c29881ee7c983d204f864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97658" y="1500174"/>
            <a:ext cx="3746342" cy="468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Зайка 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</a:t>
            </a:r>
            <a:endParaRPr lang="ru-RU" dirty="0"/>
          </a:p>
        </p:txBody>
      </p:sp>
      <p:pic>
        <p:nvPicPr>
          <p:cNvPr id="14338" name="Picture 2" descr="C:\Users\123\Desktop\cbf597dc80b3bf5121a5d0e6f099397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00530" y="714356"/>
            <a:ext cx="464347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8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DE6C36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257</Words>
  <Application>Microsoft Office PowerPoint</Application>
  <PresentationFormat>Экран (4:3)</PresentationFormat>
  <Paragraphs>15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              Хол.да   (не)бойся, (по)пояс    мойся.       </vt:lpstr>
      <vt:lpstr>      (Не)кутайся   з.мой,  з.к.ляйся   летом.</vt:lpstr>
      <vt:lpstr>        Холода  не   бойся,  по   пояс   мойся.   Не  кутайся зимой, закаляйся летом. </vt:lpstr>
      <vt:lpstr>СИМВОЛ ОЛИМПИАДЫ</vt:lpstr>
      <vt:lpstr>Талисманы Сочи-2014</vt:lpstr>
      <vt:lpstr>Слайд 6</vt:lpstr>
      <vt:lpstr>Слайд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Зинаида</cp:lastModifiedBy>
  <cp:revision>26</cp:revision>
  <dcterms:created xsi:type="dcterms:W3CDTF">2011-05-13T16:27:00Z</dcterms:created>
  <dcterms:modified xsi:type="dcterms:W3CDTF">2014-10-29T14:39:02Z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1091956</vt:lpwstr>
  </property>
  <property fmtid="{D5CDD505-2E9C-101B-9397-08002B2CF9AE}" pid="3" name="NXPowerLiteVersion">
    <vt:lpwstr>D4.1.4</vt:lpwstr>
  </property>
</Properties>
</file>