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628173-2C8F-43DA-B4E6-D2ABD77C9122}" type="datetimeFigureOut">
              <a:rPr lang="ru-RU" smtClean="0"/>
              <a:pPr/>
              <a:t>18.03.2008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45F178-E81D-45BC-B05D-DA7845E78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28173-2C8F-43DA-B4E6-D2ABD77C9122}" type="datetimeFigureOut">
              <a:rPr lang="ru-RU" smtClean="0"/>
              <a:pPr/>
              <a:t>18.03.2008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5F178-E81D-45BC-B05D-DA7845E78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7628173-2C8F-43DA-B4E6-D2ABD77C9122}" type="datetimeFigureOut">
              <a:rPr lang="ru-RU" smtClean="0"/>
              <a:pPr/>
              <a:t>18.03.2008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45F178-E81D-45BC-B05D-DA7845E78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28173-2C8F-43DA-B4E6-D2ABD77C9122}" type="datetimeFigureOut">
              <a:rPr lang="ru-RU" smtClean="0"/>
              <a:pPr/>
              <a:t>18.03.2008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5F178-E81D-45BC-B05D-DA7845E78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628173-2C8F-43DA-B4E6-D2ABD77C9122}" type="datetimeFigureOut">
              <a:rPr lang="ru-RU" smtClean="0"/>
              <a:pPr/>
              <a:t>18.03.2008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45F178-E81D-45BC-B05D-DA7845E78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28173-2C8F-43DA-B4E6-D2ABD77C9122}" type="datetimeFigureOut">
              <a:rPr lang="ru-RU" smtClean="0"/>
              <a:pPr/>
              <a:t>18.03.2008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5F178-E81D-45BC-B05D-DA7845E78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28173-2C8F-43DA-B4E6-D2ABD77C9122}" type="datetimeFigureOut">
              <a:rPr lang="ru-RU" smtClean="0"/>
              <a:pPr/>
              <a:t>18.03.2008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5F178-E81D-45BC-B05D-DA7845E78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28173-2C8F-43DA-B4E6-D2ABD77C9122}" type="datetimeFigureOut">
              <a:rPr lang="ru-RU" smtClean="0"/>
              <a:pPr/>
              <a:t>18.03.2008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5F178-E81D-45BC-B05D-DA7845E78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628173-2C8F-43DA-B4E6-D2ABD77C9122}" type="datetimeFigureOut">
              <a:rPr lang="ru-RU" smtClean="0"/>
              <a:pPr/>
              <a:t>18.03.2008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5F178-E81D-45BC-B05D-DA7845E78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28173-2C8F-43DA-B4E6-D2ABD77C9122}" type="datetimeFigureOut">
              <a:rPr lang="ru-RU" smtClean="0"/>
              <a:pPr/>
              <a:t>18.03.2008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5F178-E81D-45BC-B05D-DA7845E78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28173-2C8F-43DA-B4E6-D2ABD77C9122}" type="datetimeFigureOut">
              <a:rPr lang="ru-RU" smtClean="0"/>
              <a:pPr/>
              <a:t>18.03.2008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5F178-E81D-45BC-B05D-DA7845E78B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7628173-2C8F-43DA-B4E6-D2ABD77C9122}" type="datetimeFigureOut">
              <a:rPr lang="ru-RU" smtClean="0"/>
              <a:pPr/>
              <a:t>18.03.2008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45F178-E81D-45BC-B05D-DA7845E78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772400" cy="3041661"/>
          </a:xfrm>
        </p:spPr>
        <p:txBody>
          <a:bodyPr/>
          <a:lstStyle/>
          <a:p>
            <a:r>
              <a:rPr lang="ru-RU" dirty="0" smtClean="0"/>
              <a:t>Планета местоимений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3500438"/>
            <a:ext cx="7791480" cy="14996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Я о себе такого мнения:</a:t>
            </a:r>
          </a:p>
          <a:p>
            <a:r>
              <a:rPr lang="ru-RU" dirty="0" smtClean="0"/>
              <a:t>Огромна роль местоимения!</a:t>
            </a:r>
          </a:p>
          <a:p>
            <a:r>
              <a:rPr lang="ru-RU" dirty="0" smtClean="0"/>
              <a:t>Я делу отдаюсь сполна-</a:t>
            </a:r>
          </a:p>
          <a:p>
            <a:r>
              <a:rPr lang="ru-RU" dirty="0" smtClean="0"/>
              <a:t>Я заменяю имена.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 rot="18462636" flipV="1">
            <a:off x="5639614" y="531067"/>
            <a:ext cx="914400" cy="1703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 flipV="1">
            <a:off x="142844" y="928670"/>
            <a:ext cx="857256" cy="1500198"/>
          </a:xfrm>
          <a:prstGeom prst="star4">
            <a:avLst>
              <a:gd name="adj" fmla="val 10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000496" y="4357694"/>
            <a:ext cx="914400" cy="128588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785786" y="5000636"/>
            <a:ext cx="1343028" cy="121444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7786710" y="5786454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 начальную форму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вас</a:t>
            </a:r>
          </a:p>
          <a:p>
            <a:r>
              <a:rPr lang="ru-RU" dirty="0" smtClean="0"/>
              <a:t>Над тобой</a:t>
            </a:r>
          </a:p>
          <a:p>
            <a:r>
              <a:rPr lang="ru-RU" dirty="0" smtClean="0"/>
              <a:t>К ним </a:t>
            </a:r>
          </a:p>
          <a:p>
            <a:r>
              <a:rPr lang="ru-RU" dirty="0" smtClean="0"/>
              <a:t>С кем-нибудь</a:t>
            </a:r>
          </a:p>
          <a:p>
            <a:r>
              <a:rPr lang="ru-RU" dirty="0" smtClean="0"/>
              <a:t>С чьих-либо</a:t>
            </a:r>
          </a:p>
          <a:p>
            <a:r>
              <a:rPr lang="ru-RU" dirty="0" smtClean="0"/>
              <a:t>Не с кем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 начальную форму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 от кого</a:t>
            </a:r>
          </a:p>
          <a:p>
            <a:r>
              <a:rPr lang="ru-RU" dirty="0" smtClean="0"/>
              <a:t>Какие-нибудь</a:t>
            </a:r>
          </a:p>
          <a:p>
            <a:r>
              <a:rPr lang="ru-RU" dirty="0" smtClean="0"/>
              <a:t>За нами</a:t>
            </a:r>
          </a:p>
          <a:p>
            <a:r>
              <a:rPr lang="ru-RU" dirty="0" smtClean="0"/>
              <a:t>Собой</a:t>
            </a:r>
          </a:p>
          <a:p>
            <a:r>
              <a:rPr lang="ru-RU" dirty="0" smtClean="0"/>
              <a:t>О вас </a:t>
            </a:r>
          </a:p>
          <a:p>
            <a:r>
              <a:rPr lang="ru-RU" dirty="0" smtClean="0"/>
              <a:t>Не у кого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это местоимение?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ru-RU" dirty="0" smtClean="0"/>
              <a:t>И. </a:t>
            </a:r>
            <a:r>
              <a:rPr lang="ru-RU" dirty="0" err="1" smtClean="0"/>
              <a:t>са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Р. самого</a:t>
            </a:r>
          </a:p>
          <a:p>
            <a:r>
              <a:rPr lang="ru-RU" dirty="0" smtClean="0"/>
              <a:t>Д.самому</a:t>
            </a:r>
          </a:p>
          <a:p>
            <a:r>
              <a:rPr lang="ru-RU" dirty="0" smtClean="0"/>
              <a:t>В. самого</a:t>
            </a:r>
          </a:p>
          <a:p>
            <a:r>
              <a:rPr lang="ru-RU" dirty="0" smtClean="0"/>
              <a:t>Т.самим</a:t>
            </a:r>
          </a:p>
          <a:p>
            <a:r>
              <a:rPr lang="ru-RU" dirty="0" smtClean="0"/>
              <a:t>П.о самом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 зайца.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Заяц в лес бежал по лугу,</a:t>
            </a:r>
          </a:p>
          <a:p>
            <a:r>
              <a:rPr lang="ru-RU" dirty="0" smtClean="0"/>
              <a:t>Я из лесу шел домой,-</a:t>
            </a:r>
          </a:p>
          <a:p>
            <a:r>
              <a:rPr lang="ru-RU" dirty="0" smtClean="0"/>
              <a:t>Бедный заяц с перепугу</a:t>
            </a:r>
          </a:p>
          <a:p>
            <a:r>
              <a:rPr lang="ru-RU" dirty="0" smtClean="0"/>
              <a:t>Так и сел передо мной.</a:t>
            </a:r>
          </a:p>
          <a:p>
            <a:r>
              <a:rPr lang="ru-RU" dirty="0" smtClean="0"/>
              <a:t>Так и обмер ,бестолковый,</a:t>
            </a:r>
          </a:p>
          <a:p>
            <a:r>
              <a:rPr lang="ru-RU" dirty="0" smtClean="0"/>
              <a:t>Но ,конечно,в тот же миг</a:t>
            </a:r>
          </a:p>
          <a:p>
            <a:r>
              <a:rPr lang="ru-RU" dirty="0" smtClean="0"/>
              <a:t>Поскакал в лесок сосновый,</a:t>
            </a:r>
          </a:p>
          <a:p>
            <a:r>
              <a:rPr lang="ru-RU" dirty="0" smtClean="0"/>
              <a:t>Слыша мой веселый крик.</a:t>
            </a:r>
          </a:p>
          <a:p>
            <a:r>
              <a:rPr lang="ru-RU" dirty="0" smtClean="0"/>
              <a:t>И еще ,наверно,долго</a:t>
            </a:r>
          </a:p>
          <a:p>
            <a:r>
              <a:rPr lang="ru-RU" dirty="0" smtClean="0"/>
              <a:t>С вечной дрожью в тишине</a:t>
            </a:r>
          </a:p>
          <a:p>
            <a:r>
              <a:rPr lang="ru-RU" dirty="0" smtClean="0"/>
              <a:t>Думал где-нибудь под елкой</a:t>
            </a:r>
          </a:p>
          <a:p>
            <a:r>
              <a:rPr lang="ru-RU" dirty="0" smtClean="0"/>
              <a:t>О себе и обо мне.</a:t>
            </a:r>
          </a:p>
          <a:p>
            <a:r>
              <a:rPr lang="ru-RU" dirty="0" smtClean="0"/>
              <a:t>Думал, горестно вздыхая,</a:t>
            </a:r>
          </a:p>
          <a:p>
            <a:r>
              <a:rPr lang="ru-RU" dirty="0" smtClean="0"/>
              <a:t>Что друзей-то у него</a:t>
            </a:r>
          </a:p>
          <a:p>
            <a:r>
              <a:rPr lang="ru-RU" dirty="0" smtClean="0"/>
              <a:t>После дедушки </a:t>
            </a:r>
            <a:r>
              <a:rPr lang="ru-RU" dirty="0" err="1" smtClean="0"/>
              <a:t>Мазая</a:t>
            </a:r>
            <a:endParaRPr lang="ru-RU" dirty="0" smtClean="0"/>
          </a:p>
          <a:p>
            <a:r>
              <a:rPr lang="ru-RU" dirty="0" smtClean="0"/>
              <a:t>Не осталось никого.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Каким членом предложения является местоимение?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71744"/>
            <a:ext cx="8401080" cy="3143271"/>
          </a:xfrm>
        </p:spPr>
        <p:txBody>
          <a:bodyPr/>
          <a:lstStyle/>
          <a:p>
            <a:r>
              <a:rPr lang="ru-RU" dirty="0" smtClean="0"/>
              <a:t>1.Шумели деревья за моим окном.</a:t>
            </a:r>
          </a:p>
          <a:p>
            <a:r>
              <a:rPr lang="ru-RU" dirty="0" smtClean="0"/>
              <a:t>2.Вошел я в вихри бешеной реки.</a:t>
            </a:r>
          </a:p>
          <a:p>
            <a:r>
              <a:rPr lang="ru-RU" dirty="0" smtClean="0"/>
              <a:t>1.И на меня летит волна тугая.</a:t>
            </a:r>
          </a:p>
          <a:p>
            <a:r>
              <a:rPr lang="ru-RU" dirty="0" smtClean="0"/>
              <a:t>2.И в каждой капле чья-то жизнь людская.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Подберите отрицательные и неопределенные местоимения.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команда                     2команда</a:t>
            </a:r>
          </a:p>
          <a:p>
            <a:r>
              <a:rPr lang="ru-RU" dirty="0" smtClean="0"/>
              <a:t>Не встречался…            Не спрашивал…</a:t>
            </a:r>
          </a:p>
          <a:p>
            <a:r>
              <a:rPr lang="ru-RU" dirty="0" smtClean="0"/>
              <a:t>Встретится…                   Сказать…</a:t>
            </a:r>
          </a:p>
          <a:p>
            <a:r>
              <a:rPr lang="ru-RU" dirty="0" smtClean="0"/>
              <a:t>Увидеть…                         Не читал…</a:t>
            </a:r>
          </a:p>
          <a:p>
            <a:r>
              <a:rPr lang="ru-RU" dirty="0" smtClean="0"/>
              <a:t>Делать…                           Сомневаться…</a:t>
            </a:r>
          </a:p>
          <a:p>
            <a:r>
              <a:rPr lang="ru-RU" dirty="0" smtClean="0"/>
              <a:t>Подумать…                      Жалеть… 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Определите разряд местоимений.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Вам</a:t>
            </a:r>
          </a:p>
          <a:p>
            <a:r>
              <a:rPr lang="ru-RU" dirty="0" smtClean="0"/>
              <a:t>Некоторый </a:t>
            </a:r>
          </a:p>
          <a:p>
            <a:r>
              <a:rPr lang="ru-RU" dirty="0" smtClean="0"/>
              <a:t>Таков</a:t>
            </a:r>
          </a:p>
          <a:p>
            <a:r>
              <a:rPr lang="ru-RU" dirty="0" smtClean="0"/>
              <a:t>Ничей</a:t>
            </a:r>
          </a:p>
          <a:p>
            <a:r>
              <a:rPr lang="ru-RU" dirty="0" smtClean="0"/>
              <a:t>Этот</a:t>
            </a:r>
          </a:p>
          <a:p>
            <a:r>
              <a:rPr lang="ru-RU" dirty="0" smtClean="0"/>
              <a:t>Меня</a:t>
            </a:r>
          </a:p>
          <a:p>
            <a:r>
              <a:rPr lang="ru-RU" dirty="0" smtClean="0"/>
              <a:t>Кое-кто</a:t>
            </a:r>
          </a:p>
          <a:p>
            <a:r>
              <a:rPr lang="ru-RU" dirty="0" smtClean="0"/>
              <a:t>О них</a:t>
            </a:r>
          </a:p>
          <a:p>
            <a:r>
              <a:rPr lang="ru-RU" dirty="0" smtClean="0"/>
              <a:t>Чем?</a:t>
            </a:r>
          </a:p>
          <a:p>
            <a:r>
              <a:rPr lang="ru-RU" dirty="0" smtClean="0"/>
              <a:t>В каком?</a:t>
            </a:r>
          </a:p>
          <a:p>
            <a:r>
              <a:rPr lang="ru-RU" dirty="0" smtClean="0"/>
              <a:t>Любой</a:t>
            </a:r>
          </a:p>
          <a:p>
            <a:r>
              <a:rPr lang="ru-RU" dirty="0" smtClean="0"/>
              <a:t>О себе</a:t>
            </a:r>
          </a:p>
          <a:p>
            <a:r>
              <a:rPr lang="ru-RU" dirty="0" smtClean="0"/>
              <a:t>Некто</a:t>
            </a:r>
          </a:p>
          <a:p>
            <a:r>
              <a:rPr lang="ru-RU" dirty="0" smtClean="0"/>
              <a:t>Свой</a:t>
            </a:r>
          </a:p>
          <a:p>
            <a:r>
              <a:rPr lang="ru-RU" dirty="0" smtClean="0"/>
              <a:t>У вас</a:t>
            </a:r>
          </a:p>
          <a:p>
            <a:r>
              <a:rPr lang="ru-RU" dirty="0" smtClean="0"/>
              <a:t>Ни о чем</a:t>
            </a:r>
            <a:endParaRPr lang="ru-RU" dirty="0"/>
          </a:p>
        </p:txBody>
      </p:sp>
      <p:pic>
        <p:nvPicPr>
          <p:cNvPr id="5" name="Рисунок 4" descr="Зим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928802"/>
            <a:ext cx="4595818" cy="34468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3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3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246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Планета местоимений</vt:lpstr>
      <vt:lpstr>Определите начальную форму</vt:lpstr>
      <vt:lpstr>Определите начальную форму</vt:lpstr>
      <vt:lpstr>Какое это местоимение?</vt:lpstr>
      <vt:lpstr>Про зайца.</vt:lpstr>
      <vt:lpstr>Каким членом предложения является местоимение?</vt:lpstr>
      <vt:lpstr>Подберите отрицательные и неопределенные местоимения.</vt:lpstr>
      <vt:lpstr>Определите разряд местоимений.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Планета местоимений</dc:title>
  <dc:creator>МОУ Чубовская СОШ</dc:creator>
  <cp:lastModifiedBy>МОУ Чубовская СОШ</cp:lastModifiedBy>
  <cp:revision>16</cp:revision>
  <dcterms:created xsi:type="dcterms:W3CDTF">2008-03-18T11:00:58Z</dcterms:created>
  <dcterms:modified xsi:type="dcterms:W3CDTF">2008-03-18T14:38:30Z</dcterms:modified>
</cp:coreProperties>
</file>