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3095-6BAC-4C5E-BEBE-F0715FBD4D2B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2A5C-9873-47BE-8E7B-5C9BA095DD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900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F2A5C-9873-47BE-8E7B-5C9BA095DDC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39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F2A5C-9873-47BE-8E7B-5C9BA095DD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655E17-528D-4F9E-ADE5-18E19E53C5AE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4304C5C-D88E-4FA9-B2E7-937D602BA3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Программа по формированию здорового образа жизни и культуры здоровья кадет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22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3857652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 направление.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Организация спортивных мероприятий:  день здоровья – 1 раз в четверть.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 Разработка   системы кружковой, внеклассной и внешкольной работы по формированию здорового образа жизни учащихся.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Привлечение учащихся, родителей, социальных партнёров школы  к физической культуре и спорту, различным формам оздоровительной работы.</a:t>
            </a:r>
          </a:p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Создание кабинета здоровья</a:t>
            </a:r>
          </a:p>
          <a:p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85728"/>
            <a:ext cx="3881438" cy="5815035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Диагностическое направление</a:t>
            </a:r>
          </a:p>
          <a:p>
            <a:r>
              <a:rPr lang="ru-RU" sz="3800" b="0" dirty="0" smtClean="0">
                <a:latin typeface="Times New Roman" pitchFamily="18" charset="0"/>
                <a:cs typeface="Times New Roman" pitchFamily="18" charset="0"/>
              </a:rPr>
              <a:t>Мониторинг состояния здоровья детей.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28686" y="3429000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медико-психолого-педагогический мониторинг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диагностирует специалист медицинской службы, данные заносятся в индивидуальный «Паспорт здоровья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».)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диагностирует психолог, данные заносятся в индивидуальный «Дневник личностного развития».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(портфолио экипажа, личное портфолио)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37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выпускнику СКК оптимальный уровень реального здоровья, вооружив его необ­ходимым багажом знаний, умений, навыков, необходимых для ве­дения здорового образа жизни, и воспитав у него культуру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02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852864" cy="6876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4373563"/>
          </a:xfrm>
        </p:spPr>
        <p:txBody>
          <a:bodyPr>
            <a:normAutofit fontScale="25000" lnSpcReduction="20000"/>
          </a:bodyPr>
          <a:lstStyle/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 отслеживание санитарно - гигиенического состояния СКК;</a:t>
            </a:r>
          </a:p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гигиеническое нормирование учебной нагрузки, объема домаш­них заданий и режима дня;</a:t>
            </a:r>
          </a:p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92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 технологий в образовательном процессе СКК;</a:t>
            </a:r>
          </a:p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планомерная организация полноценного сбалансированного питания 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кадет;</a:t>
            </a:r>
            <a:endParaRPr lang="ru-RU" sz="9200" dirty="0">
              <a:latin typeface="Times New Roman" pitchFamily="18" charset="0"/>
              <a:cs typeface="Times New Roman" pitchFamily="18" charset="0"/>
            </a:endParaRPr>
          </a:p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развитие психолого-медико-педагогической службы СКК для своевременной профилактики психологического и физического состояния 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кадет;</a:t>
            </a:r>
            <a:endParaRPr lang="ru-RU" sz="9200" dirty="0">
              <a:latin typeface="Times New Roman" pitchFamily="18" charset="0"/>
              <a:cs typeface="Times New Roman" pitchFamily="18" charset="0"/>
            </a:endParaRPr>
          </a:p>
          <a:p>
            <a:pPr marL="1143000" lvl="0" indent="-1143000">
              <a:buFont typeface="Wingdings" pitchFamily="2" charset="2"/>
              <a:buChar char="ü"/>
            </a:pP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привлечение системы кружковой, внеклассной и внешкольной работы к формированию здорового образа жизни 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кадет.</a:t>
            </a:r>
            <a:r>
              <a:rPr lang="ru-RU" sz="9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6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lvl="0" indent="-685800">
              <a:buFont typeface="Wingdings" pitchFamily="2" charset="2"/>
              <a:buChar char="ü"/>
            </a:pPr>
            <a:r>
              <a:rPr lang="ru-RU" sz="4800" b="0" dirty="0">
                <a:latin typeface="Times New Roman" pitchFamily="18" charset="0"/>
                <a:cs typeface="Times New Roman" pitchFamily="18" charset="0"/>
              </a:rPr>
              <a:t>учащиеся</a:t>
            </a:r>
          </a:p>
          <a:p>
            <a:pPr marL="685800" lvl="0" indent="-685800">
              <a:buFont typeface="Wingdings" pitchFamily="2" charset="2"/>
              <a:buChar char="ü"/>
            </a:pPr>
            <a:r>
              <a:rPr lang="ru-RU" sz="4800" b="0" dirty="0" smtClean="0">
                <a:latin typeface="Times New Roman" pitchFamily="18" charset="0"/>
                <a:cs typeface="Times New Roman" pitchFamily="18" charset="0"/>
              </a:rPr>
              <a:t>педагогическое сообщество</a:t>
            </a:r>
          </a:p>
          <a:p>
            <a:pPr marL="685800" lvl="0" indent="-685800">
              <a:buFont typeface="Wingdings" pitchFamily="2" charset="2"/>
              <a:buChar char="ü"/>
            </a:pPr>
            <a:r>
              <a:rPr lang="ru-RU" sz="4800" b="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4800" b="0" dirty="0">
              <a:latin typeface="Times New Roman" pitchFamily="18" charset="0"/>
              <a:cs typeface="Times New Roman" pitchFamily="18" charset="0"/>
            </a:endParaRPr>
          </a:p>
          <a:p>
            <a:pPr marL="685800" lvl="0" indent="-685800">
              <a:buFont typeface="Wingdings" pitchFamily="2" charset="2"/>
              <a:buChar char="ü"/>
            </a:pPr>
            <a:r>
              <a:rPr lang="ru-RU" sz="4800" b="0" dirty="0">
                <a:latin typeface="Times New Roman" pitchFamily="18" charset="0"/>
                <a:cs typeface="Times New Roman" pitchFamily="18" charset="0"/>
              </a:rPr>
              <a:t>социальные партнеры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65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Модель личности кадета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3863344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Модель кадета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среднего звена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знание основ строения и</a:t>
            </a:r>
            <a:r>
              <a:rPr lang="en-US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функционирования организма человека;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умение оценивать свое</a:t>
            </a:r>
            <a:r>
              <a:rPr lang="en-US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физическое и психическое состояние;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знание влияния алкоголя, курения,   наркомании на здоровье человека;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поддержание физической формы;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телесно-мануальные навыки, связанные с</a:t>
            </a:r>
            <a:r>
              <a:rPr lang="en-US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укреплением силы,</a:t>
            </a:r>
            <a:r>
              <a:rPr lang="en-US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выносливости, ловкости;</a:t>
            </a:r>
          </a:p>
          <a:p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- гигиена умственного</a:t>
            </a:r>
            <a:r>
              <a:rPr lang="en-US" sz="8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0" dirty="0" smtClean="0">
                <a:latin typeface="Times New Roman" pitchFamily="18" charset="0"/>
                <a:cs typeface="Times New Roman" pitchFamily="18" charset="0"/>
              </a:rPr>
              <a:t>труда.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3863344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Модель выпускника - кадета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стремление к самосовершенствованию,   саморазвитию и профессиональной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пригодности  через физическое  совершенствование и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заботу о своем здоровье;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убеждение в пагубности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для здоровья и   дальнейшей жизни вредных привычек;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знание различных оздоровительных систем;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умение поддерживать здоровый образ жизни,  индивидуальный для каждого человека;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способность вырабатывать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индивидуальный  образ</a:t>
            </a:r>
            <a:r>
              <a:rPr lang="en-US" sz="7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- гигиена умственного труда.</a:t>
            </a:r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3463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535897" y="4107649"/>
            <a:ext cx="550070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4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48872" cy="1371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конечные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повышение функциональных возможностей организма учащихся, развитие физического потенциала кадет;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рост   уровня   физического   развития   и   физической   подготовленности кадет;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повышение приоритета здорового образа жизни;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повышение мотивации к двигательной деятельности, здоровому образу жизни;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повышение уровня самостоятельности и активности кадет;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9600" b="0" dirty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компетенции и заинтересованности педагогов в сохранении и укреплении как здоровья кадет, так и своего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66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деятельности программы: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Медицинское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Просветительское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Психолого-педагогическое </a:t>
            </a:r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Диагностическое  </a:t>
            </a:r>
            <a:endParaRPr lang="ru-RU" sz="4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86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91264" cy="1371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деятельности по реализации 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29184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Медицинское направление.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Медико-педагогическая экспертиза: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 анализ основных характеристик  состояния здоровья детей</a:t>
            </a:r>
            <a:r>
              <a:rPr lang="en-US" sz="6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в СКК;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-выявление учащихся специальной медицинской  группы;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-ведение строгого учета детей по</a:t>
            </a:r>
            <a:r>
              <a:rPr lang="en-US" sz="6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группам здоровья. Формирование групп здоровья по показателям.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Проведение диспансеризации учащихся СКК.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Проведение  медицинского осмотра учащихся 9-х,11-х классов.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Медосмотр учащихся СКК,  определение уровня физического здоровья.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Обеспечение и организация профилактических прививок  учащихся.</a:t>
            </a:r>
          </a:p>
          <a:p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Оформление медицинских карт </a:t>
            </a:r>
          </a:p>
          <a:p>
            <a:endParaRPr lang="ru-RU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329184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Анализ случаев травматизма в СКК.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 Анализ посещаемости и пропусков занятий по болезни.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Контроль за качеством питания и питьевым режимом.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Смотр кабинетов, их соответствие гигиеническим</a:t>
            </a:r>
            <a:r>
              <a:rPr lang="en-US" sz="6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требованиям:</a:t>
            </a:r>
          </a:p>
          <a:p>
            <a:pPr lvl="0"/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проветривание;</a:t>
            </a:r>
          </a:p>
          <a:p>
            <a:pPr lvl="0"/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 освещение;</a:t>
            </a:r>
          </a:p>
          <a:p>
            <a:pPr lvl="0"/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отопление;</a:t>
            </a:r>
          </a:p>
          <a:p>
            <a:pPr lvl="0"/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 Вентиляция;</a:t>
            </a:r>
          </a:p>
          <a:p>
            <a:pPr lvl="0"/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 Уборка.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Рациональное расписание уроков, не допускающее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перегрузок (соблюдение требований </a:t>
            </a:r>
            <a:r>
              <a:rPr lang="ru-RU" sz="6400" b="0" dirty="0" err="1" smtClean="0"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6400" b="0" dirty="0" smtClean="0">
                <a:latin typeface="Times New Roman" pitchFamily="18" charset="0"/>
                <a:cs typeface="Times New Roman" pitchFamily="18" charset="0"/>
              </a:rPr>
              <a:t>Постоянный контроль за школьной столовой.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464459" y="4179087"/>
            <a:ext cx="535782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92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4214842" cy="6572272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Просветительское направление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Организация просветительской работы с родителями.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Разработка системы обучения родителей и учителей по проблемам охраны, укрепления и сохранения здоровья детей.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Вовлечение родителей и учителей в работу по сохранению и укреплению здоровья детей.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Организация просветительской работы с учащимися (тематические классные часы и др.виды работ).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Совместная работа с учреждениями здравоохранения и органами внутренних дел по профилактике токсикомании, наркомании, курения и алкоголизма.</a:t>
            </a:r>
          </a:p>
          <a:p>
            <a:r>
              <a:rPr lang="ru-RU" sz="4500" b="0" dirty="0" smtClean="0">
                <a:latin typeface="Times New Roman" pitchFamily="18" charset="0"/>
                <a:cs typeface="Times New Roman" pitchFamily="18" charset="0"/>
              </a:rPr>
              <a:t>Пропаганда физической культуры и здорового образа жизни через уроки биологии, географии, химии, экологии, ОБЖ, физической культуры.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285728"/>
            <a:ext cx="4429156" cy="62865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направление.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Организация работы кабинета психолого-педагогического сопровождения учебно-воспитательного процесса.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Отслеживание работоспособности, тревожности и других психических показателей учащихся по экспериментальным программам: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 - определение влияния учебной нагрузки на психическое здоровье  детей;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- изучение умственного развития учащихся с целью возможности продолжения обучения в профильных классах;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-  изучение психологических возможностей и готовности детей   к СКК в адаптационный период;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-  выявление профессиональных интересов учащихся и способностей с целью профессионального самоопределения;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-  разработка и внедрение системы медико-психологического   контроля за адаптацией учащихся к различным формам   обучения.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b="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и коррекционной помощи учащимся.  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400" b="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технологий, форм и методов в организации учебной деятельности.</a:t>
            </a:r>
          </a:p>
          <a:p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000918" y="3428206"/>
            <a:ext cx="685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77</TotalTime>
  <Words>295</Words>
  <Application>Microsoft Office PowerPoint</Application>
  <PresentationFormat>Экран (4:3)</PresentationFormat>
  <Paragraphs>98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Программа по формированию здорового образа жизни и культуры здоровья кадет  </vt:lpstr>
      <vt:lpstr>Цель</vt:lpstr>
      <vt:lpstr>Задачи</vt:lpstr>
      <vt:lpstr>Участники программы</vt:lpstr>
      <vt:lpstr>Модель личности кадета</vt:lpstr>
      <vt:lpstr>       Ожидаемые конечные  результаты программы: </vt:lpstr>
      <vt:lpstr>Основные направления деятельности программы:</vt:lpstr>
      <vt:lpstr>План деятельности по реализации программы </vt:lpstr>
      <vt:lpstr>Слайд 9</vt:lpstr>
      <vt:lpstr>Слайд 10</vt:lpstr>
      <vt:lpstr>медико-психолого-педагогический мониторинг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формированию здорового образа жизни и культуры здоровья кадет</dc:title>
  <dc:creator>Татьяна</dc:creator>
  <cp:lastModifiedBy>User</cp:lastModifiedBy>
  <cp:revision>10</cp:revision>
  <dcterms:created xsi:type="dcterms:W3CDTF">2014-03-26T15:46:18Z</dcterms:created>
  <dcterms:modified xsi:type="dcterms:W3CDTF">2014-11-28T10:14:05Z</dcterms:modified>
</cp:coreProperties>
</file>