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1" r:id="rId4"/>
    <p:sldId id="259" r:id="rId5"/>
    <p:sldId id="260" r:id="rId6"/>
    <p:sldId id="264" r:id="rId7"/>
    <p:sldId id="262" r:id="rId8"/>
    <p:sldId id="263" r:id="rId9"/>
    <p:sldId id="270" r:id="rId10"/>
    <p:sldId id="268" r:id="rId11"/>
    <p:sldId id="265" r:id="rId12"/>
    <p:sldId id="272" r:id="rId13"/>
    <p:sldId id="266" r:id="rId14"/>
    <p:sldId id="267" r:id="rId15"/>
    <p:sldId id="269"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p:scale>
          <a:sx n="74" d="100"/>
          <a:sy n="74" d="100"/>
        </p:scale>
        <p:origin x="-1723"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5BE77DA-2A7D-4E8A-ADEA-16709881B0B4}" type="datetimeFigureOut">
              <a:rPr lang="ru-RU" smtClean="0"/>
              <a:t>29.01.2014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8C46BF6-2D5F-4DD4-9C6F-52F1F13E539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5BE77DA-2A7D-4E8A-ADEA-16709881B0B4}"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46BF6-2D5F-4DD4-9C6F-52F1F13E539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5BE77DA-2A7D-4E8A-ADEA-16709881B0B4}"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46BF6-2D5F-4DD4-9C6F-52F1F13E539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5BE77DA-2A7D-4E8A-ADEA-16709881B0B4}" type="datetimeFigureOut">
              <a:rPr lang="ru-RU" smtClean="0"/>
              <a:t>29.01.2014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8C46BF6-2D5F-4DD4-9C6F-52F1F13E539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5BE77DA-2A7D-4E8A-ADEA-16709881B0B4}" type="datetimeFigureOut">
              <a:rPr lang="ru-RU" smtClean="0"/>
              <a:t>29.01.2014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8C46BF6-2D5F-4DD4-9C6F-52F1F13E5392}"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5BE77DA-2A7D-4E8A-ADEA-16709881B0B4}" type="datetimeFigureOut">
              <a:rPr lang="ru-RU" smtClean="0"/>
              <a:t>29.01.2014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8C46BF6-2D5F-4DD4-9C6F-52F1F13E539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5BE77DA-2A7D-4E8A-ADEA-16709881B0B4}" type="datetimeFigureOut">
              <a:rPr lang="ru-RU" smtClean="0"/>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8C46BF6-2D5F-4DD4-9C6F-52F1F13E5392}"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5BE77DA-2A7D-4E8A-ADEA-16709881B0B4}" type="datetimeFigureOut">
              <a:rPr lang="ru-RU" smtClean="0"/>
              <a:t>29.01.2014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C46BF6-2D5F-4DD4-9C6F-52F1F13E539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5BE77DA-2A7D-4E8A-ADEA-16709881B0B4}" type="datetimeFigureOut">
              <a:rPr lang="ru-RU" smtClean="0"/>
              <a:t>29.01.2014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C46BF6-2D5F-4DD4-9C6F-52F1F13E539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5BE77DA-2A7D-4E8A-ADEA-16709881B0B4}" type="datetimeFigureOut">
              <a:rPr lang="ru-RU" smtClean="0"/>
              <a:t>29.01.2014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C46BF6-2D5F-4DD4-9C6F-52F1F13E539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5BE77DA-2A7D-4E8A-ADEA-16709881B0B4}" type="datetimeFigureOut">
              <a:rPr lang="ru-RU" smtClean="0"/>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8C46BF6-2D5F-4DD4-9C6F-52F1F13E5392}"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5BE77DA-2A7D-4E8A-ADEA-16709881B0B4}" type="datetimeFigureOut">
              <a:rPr lang="ru-RU" smtClean="0"/>
              <a:t>29.01.2014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8C46BF6-2D5F-4DD4-9C6F-52F1F13E5392}"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9"/>
            <a:ext cx="8299648" cy="5815138"/>
          </a:xfrm>
        </p:spPr>
        <p:txBody>
          <a:bodyPr/>
          <a:lstStyle/>
          <a:p>
            <a:r>
              <a:rPr lang="tt-RU" dirty="0" smtClean="0"/>
              <a:t>УРАМНАР ,</a:t>
            </a:r>
            <a:br>
              <a:rPr lang="tt-RU" dirty="0" smtClean="0"/>
            </a:br>
            <a:r>
              <a:rPr lang="tt-RU" dirty="0" smtClean="0"/>
              <a:t>                          Чатлар,</a:t>
            </a:r>
            <a:br>
              <a:rPr lang="tt-RU" dirty="0" smtClean="0"/>
            </a:br>
            <a:r>
              <a:rPr lang="tt-RU" dirty="0" smtClean="0"/>
              <a:t>                                             Тыкрыклар...</a:t>
            </a:r>
            <a:endParaRPr lang="ru-RU" dirty="0"/>
          </a:p>
        </p:txBody>
      </p:sp>
      <p:sp>
        <p:nvSpPr>
          <p:cNvPr id="3" name="Подзаголовок 2"/>
          <p:cNvSpPr>
            <a:spLocks noGrp="1"/>
          </p:cNvSpPr>
          <p:nvPr>
            <p:ph type="subTitle" idx="1"/>
          </p:nvPr>
        </p:nvSpPr>
        <p:spPr>
          <a:xfrm>
            <a:off x="251520" y="2204864"/>
            <a:ext cx="8587680" cy="648072"/>
          </a:xfrm>
        </p:spPr>
        <p:txBody>
          <a:bodyPr/>
          <a:lstStyle/>
          <a:p>
            <a:r>
              <a:rPr lang="tt-RU" dirty="0" smtClean="0"/>
              <a:t>             </a:t>
            </a:r>
            <a:endParaRPr lang="ru-RU" dirty="0" smtClean="0"/>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276872"/>
            <a:ext cx="3888432" cy="2577725"/>
          </a:xfrm>
          <a:prstGeom prst="rect">
            <a:avLst/>
          </a:prstGeom>
        </p:spPr>
      </p:pic>
    </p:spTree>
    <p:extLst>
      <p:ext uri="{BB962C8B-B14F-4D97-AF65-F5344CB8AC3E}">
        <p14:creationId xmlns:p14="http://schemas.microsoft.com/office/powerpoint/2010/main" val="3602370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4483224" cy="1603648"/>
          </a:xfrm>
        </p:spPr>
        <p:txBody>
          <a:bodyPr>
            <a:noAutofit/>
          </a:bodyPr>
          <a:lstStyle/>
          <a:p>
            <a:pPr algn="ctr"/>
            <a:r>
              <a:rPr lang="tt-RU" sz="2400" dirty="0" smtClean="0"/>
              <a:t>“</a:t>
            </a:r>
            <a:r>
              <a:rPr lang="tt-RU" sz="2400" dirty="0" smtClean="0">
                <a:latin typeface="Arial" pitchFamily="34" charset="0"/>
                <a:cs typeface="Arial" pitchFamily="34" charset="0"/>
              </a:rPr>
              <a:t>Нәфис” заводының торбаларыннан чыккан төтен, әкрен генә, сәйдәшев урамын каплый</a:t>
            </a:r>
            <a:r>
              <a:rPr lang="tt-RU" sz="2400" dirty="0" smtClean="0"/>
              <a:t>.</a:t>
            </a:r>
            <a:endParaRPr lang="ru-RU" sz="2400"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933055"/>
            <a:ext cx="3856233" cy="2892175"/>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429000"/>
            <a:ext cx="2177988" cy="3429000"/>
          </a:xfrm>
          <a:prstGeom prst="rect">
            <a:avLst/>
          </a:prstGeom>
        </p:spPr>
      </p:pic>
    </p:spTree>
    <p:extLst>
      <p:ext uri="{BB962C8B-B14F-4D97-AF65-F5344CB8AC3E}">
        <p14:creationId xmlns:p14="http://schemas.microsoft.com/office/powerpoint/2010/main" val="36731457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457200"/>
            <a:ext cx="4707632" cy="838200"/>
          </a:xfrm>
        </p:spPr>
        <p:txBody>
          <a:bodyPr>
            <a:normAutofit fontScale="90000"/>
          </a:bodyPr>
          <a:lstStyle/>
          <a:p>
            <a:pPr algn="ctr"/>
            <a:r>
              <a:rPr lang="tt-RU" sz="3100" dirty="0" smtClean="0">
                <a:latin typeface="Arial" pitchFamily="34" charset="0"/>
                <a:cs typeface="Arial" pitchFamily="34" charset="0"/>
              </a:rPr>
              <a:t>Салих сәйдәшев урамында 20 ләп оешма эшләп килә</a:t>
            </a:r>
            <a:r>
              <a:rPr lang="tt-RU" dirty="0" smtClean="0"/>
              <a:t>.</a:t>
            </a:r>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7414" y="1484784"/>
            <a:ext cx="2324546" cy="1827584"/>
          </a:xfr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3298203"/>
            <a:ext cx="3573258" cy="2579069"/>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78907" y="3715156"/>
            <a:ext cx="1981121" cy="2339752"/>
          </a:xfrm>
          <a:prstGeom prst="rect">
            <a:avLst/>
          </a:prstGeom>
        </p:spPr>
      </p:pic>
    </p:spTree>
    <p:extLst>
      <p:ext uri="{BB962C8B-B14F-4D97-AF65-F5344CB8AC3E}">
        <p14:creationId xmlns:p14="http://schemas.microsoft.com/office/powerpoint/2010/main" val="33893569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tt-RU" sz="2400" dirty="0" smtClean="0">
                <a:latin typeface="Arial" pitchFamily="34" charset="0"/>
                <a:cs typeface="Arial" pitchFamily="34" charset="0"/>
              </a:rPr>
              <a:t>Этләрдән башка бер җан әсәре дә күренми урамда. Алар нинди бөек шәхес исемен йөрткән урамда йөрүләрен </a:t>
            </a:r>
            <a:r>
              <a:rPr lang="tt-RU" sz="2400" dirty="0">
                <a:latin typeface="Arial" pitchFamily="34" charset="0"/>
                <a:cs typeface="Arial" pitchFamily="34" charset="0"/>
              </a:rPr>
              <a:t>Беләләр микән </a:t>
            </a:r>
            <a:r>
              <a:rPr lang="tt-RU" sz="2400" dirty="0" smtClean="0">
                <a:latin typeface="Arial" pitchFamily="34" charset="0"/>
                <a:cs typeface="Arial" pitchFamily="34" charset="0"/>
              </a:rPr>
              <a:t>соң?</a:t>
            </a:r>
            <a:endParaRPr lang="ru-RU" sz="2400" dirty="0">
              <a:latin typeface="Arial" pitchFamily="34" charset="0"/>
              <a:cs typeface="Arial" pitchFamily="34"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2060848"/>
            <a:ext cx="3945166" cy="2304256"/>
          </a:xfrm>
        </p:spPr>
      </p:pic>
    </p:spTree>
    <p:extLst>
      <p:ext uri="{BB962C8B-B14F-4D97-AF65-F5344CB8AC3E}">
        <p14:creationId xmlns:p14="http://schemas.microsoft.com/office/powerpoint/2010/main" val="35554994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dirty="0" smtClean="0"/>
              <a:t>Иске агач йортлар да сакланган бу урамда.</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032" y="3812905"/>
            <a:ext cx="2520280" cy="3034208"/>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2348880"/>
            <a:ext cx="1807363" cy="2168836"/>
          </a:xfrm>
          <a:prstGeom prst="rect">
            <a:avLst/>
          </a:prstGeom>
        </p:spPr>
      </p:pic>
    </p:spTree>
    <p:extLst>
      <p:ext uri="{BB962C8B-B14F-4D97-AF65-F5344CB8AC3E}">
        <p14:creationId xmlns:p14="http://schemas.microsoft.com/office/powerpoint/2010/main" val="31573444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35000" y="581424"/>
            <a:ext cx="3917408" cy="5292080"/>
          </a:xfrm>
          <a:prstGeom prst="rect">
            <a:avLst/>
          </a:prstGeom>
        </p:spPr>
      </p:pic>
      <p:sp>
        <p:nvSpPr>
          <p:cNvPr id="2" name="Заголовок 1"/>
          <p:cNvSpPr>
            <a:spLocks noGrp="1"/>
          </p:cNvSpPr>
          <p:nvPr>
            <p:ph type="title"/>
          </p:nvPr>
        </p:nvSpPr>
        <p:spPr/>
        <p:txBody>
          <a:bodyPr>
            <a:normAutofit/>
          </a:bodyPr>
          <a:lstStyle/>
          <a:p>
            <a:endParaRPr lang="ru-RU" dirty="0"/>
          </a:p>
        </p:txBody>
      </p:sp>
      <p:sp>
        <p:nvSpPr>
          <p:cNvPr id="6" name="Объект 5"/>
          <p:cNvSpPr>
            <a:spLocks noGrp="1"/>
          </p:cNvSpPr>
          <p:nvPr>
            <p:ph idx="1"/>
          </p:nvPr>
        </p:nvSpPr>
        <p:spPr>
          <a:xfrm>
            <a:off x="2051720" y="1988840"/>
            <a:ext cx="7092280" cy="4091285"/>
          </a:xfrm>
        </p:spPr>
        <p:txBody>
          <a:bodyPr>
            <a:normAutofit fontScale="70000" lnSpcReduction="20000"/>
          </a:bodyPr>
          <a:lstStyle/>
          <a:p>
            <a:endParaRPr lang="tt-RU" dirty="0" smtClean="0"/>
          </a:p>
          <a:p>
            <a:endParaRPr lang="tt-RU" dirty="0"/>
          </a:p>
          <a:p>
            <a:endParaRPr lang="tt-RU" dirty="0" smtClean="0"/>
          </a:p>
          <a:p>
            <a:endParaRPr lang="tt-RU" dirty="0"/>
          </a:p>
          <a:p>
            <a:endParaRPr lang="tt-RU" dirty="0" smtClean="0"/>
          </a:p>
          <a:p>
            <a:endParaRPr lang="tt-RU" dirty="0"/>
          </a:p>
          <a:p>
            <a:endParaRPr lang="tt-RU" dirty="0" smtClean="0"/>
          </a:p>
          <a:p>
            <a:endParaRPr lang="tt-RU" dirty="0"/>
          </a:p>
          <a:p>
            <a:endParaRPr lang="tt-RU" dirty="0" smtClean="0"/>
          </a:p>
          <a:p>
            <a:endParaRPr lang="tt-RU" dirty="0"/>
          </a:p>
          <a:p>
            <a:pPr marL="0" indent="0" algn="ctr">
              <a:buNone/>
            </a:pPr>
            <a:r>
              <a:rPr lang="tt-RU" dirty="0" smtClean="0"/>
              <a:t>Бер </a:t>
            </a:r>
            <a:r>
              <a:rPr lang="tt-RU" dirty="0"/>
              <a:t>йортның стенасында шундый </a:t>
            </a:r>
            <a:r>
              <a:rPr lang="tt-RU" dirty="0" smtClean="0"/>
              <a:t>рәсем </a:t>
            </a:r>
            <a:r>
              <a:rPr lang="tt-RU" dirty="0"/>
              <a:t>иг</a:t>
            </a:r>
            <a:r>
              <a:rPr lang="ru-RU" dirty="0"/>
              <a:t>ъ</a:t>
            </a:r>
            <a:r>
              <a:rPr lang="tt-RU" dirty="0" smtClean="0"/>
              <a:t>тибарыбызны </a:t>
            </a:r>
            <a:r>
              <a:rPr lang="tt-RU" dirty="0"/>
              <a:t>җәлеп </a:t>
            </a:r>
            <a:r>
              <a:rPr lang="tt-RU" dirty="0" smtClean="0"/>
              <a:t>итә.</a:t>
            </a:r>
            <a:endParaRPr lang="ru-RU" dirty="0"/>
          </a:p>
          <a:p>
            <a:endParaRPr lang="ru-RU" dirty="0"/>
          </a:p>
        </p:txBody>
      </p:sp>
    </p:spTree>
    <p:extLst>
      <p:ext uri="{BB962C8B-B14F-4D97-AF65-F5344CB8AC3E}">
        <p14:creationId xmlns:p14="http://schemas.microsoft.com/office/powerpoint/2010/main" val="2906390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1050454"/>
          </a:xfrm>
        </p:spPr>
        <p:txBody>
          <a:bodyPr>
            <a:noAutofit/>
          </a:bodyPr>
          <a:lstStyle/>
          <a:p>
            <a:pPr algn="ctr"/>
            <a:r>
              <a:rPr lang="tt-RU" sz="2800" dirty="0" smtClean="0">
                <a:latin typeface="Arial" pitchFamily="34" charset="0"/>
                <a:cs typeface="Arial" pitchFamily="34" charset="0"/>
              </a:rPr>
              <a:t>Без С.Сәйд</a:t>
            </a:r>
            <a:r>
              <a:rPr lang="tt-RU" sz="2800" dirty="0">
                <a:latin typeface="Arial" pitchFamily="34" charset="0"/>
                <a:cs typeface="Arial" pitchFamily="34" charset="0"/>
              </a:rPr>
              <a:t>ә</a:t>
            </a:r>
            <a:r>
              <a:rPr lang="tt-RU" sz="2800" dirty="0" smtClean="0">
                <a:latin typeface="Arial" pitchFamily="34" charset="0"/>
                <a:cs typeface="Arial" pitchFamily="34" charset="0"/>
              </a:rPr>
              <a:t>шев урамында яшәвебез белән горурланабыз!</a:t>
            </a:r>
            <a:endParaRPr lang="ru-RU" sz="2800" dirty="0">
              <a:latin typeface="Arial" pitchFamily="34" charset="0"/>
              <a:cs typeface="Arial"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901521" y="2091367"/>
            <a:ext cx="2987642" cy="235054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268760"/>
            <a:ext cx="3447269" cy="4464496"/>
          </a:xfrm>
          <a:prstGeom prst="rect">
            <a:avLst/>
          </a:prstGeom>
        </p:spPr>
      </p:pic>
    </p:spTree>
    <p:extLst>
      <p:ext uri="{BB962C8B-B14F-4D97-AF65-F5344CB8AC3E}">
        <p14:creationId xmlns:p14="http://schemas.microsoft.com/office/powerpoint/2010/main" val="40435672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dirty="0" smtClean="0"/>
              <a:t>Бөек шәхесләр исемен йөрткән урамнарның тарихын белергә кирәк!</a:t>
            </a:r>
            <a:endParaRPr lang="ru-RU" dirty="0"/>
          </a:p>
        </p:txBody>
      </p:sp>
      <p:sp>
        <p:nvSpPr>
          <p:cNvPr id="3" name="Объект 2"/>
          <p:cNvSpPr>
            <a:spLocks noGrp="1"/>
          </p:cNvSpPr>
          <p:nvPr>
            <p:ph idx="1"/>
          </p:nvPr>
        </p:nvSpPr>
        <p:spPr/>
        <p:txBody>
          <a:bodyPr/>
          <a:lstStyle/>
          <a:p>
            <a:pPr marL="0" indent="0" algn="ctr">
              <a:buNone/>
            </a:pPr>
            <a:endParaRPr lang="ru-RU" dirty="0"/>
          </a:p>
        </p:txBody>
      </p:sp>
      <p:sp>
        <p:nvSpPr>
          <p:cNvPr id="4" name="Прямоугольник 3"/>
          <p:cNvSpPr/>
          <p:nvPr/>
        </p:nvSpPr>
        <p:spPr>
          <a:xfrm>
            <a:off x="1691680" y="2276872"/>
            <a:ext cx="6264696" cy="3539430"/>
          </a:xfrm>
          <a:prstGeom prst="rect">
            <a:avLst/>
          </a:prstGeom>
        </p:spPr>
        <p:txBody>
          <a:bodyPr wrap="square" numCol="2">
            <a:spAutoFit/>
          </a:bodyPr>
          <a:lstStyle/>
          <a:p>
            <a:r>
              <a:rPr lang="ru-RU" sz="2800" dirty="0" smtClean="0"/>
              <a:t>С</a:t>
            </a:r>
            <a:r>
              <a:rPr lang="tt-RU" sz="2800" dirty="0" smtClean="0"/>
              <a:t>әйдәшев</a:t>
            </a:r>
            <a:r>
              <a:rPr lang="ru-RU" sz="2800" dirty="0" smtClean="0"/>
              <a:t> </a:t>
            </a:r>
            <a:r>
              <a:rPr lang="ru-RU" sz="2800" dirty="0" err="1" smtClean="0"/>
              <a:t>урамы</a:t>
            </a:r>
            <a:r>
              <a:rPr lang="ru-RU" sz="2800" dirty="0" smtClean="0"/>
              <a:t> </a:t>
            </a:r>
            <a:r>
              <a:rPr lang="ru-RU" sz="2800" dirty="0" err="1"/>
              <a:t>матур</a:t>
            </a:r>
            <a:r>
              <a:rPr lang="ru-RU" sz="2800" dirty="0"/>
              <a:t>,</a:t>
            </a:r>
            <a:br>
              <a:rPr lang="ru-RU" sz="2800" dirty="0"/>
            </a:br>
            <a:r>
              <a:rPr lang="ru-RU" sz="2800" dirty="0" err="1"/>
              <a:t>Күңелгә</a:t>
            </a:r>
            <a:r>
              <a:rPr lang="ru-RU" sz="2800" dirty="0"/>
              <a:t> </a:t>
            </a:r>
            <a:r>
              <a:rPr lang="ru-RU" sz="2800" dirty="0" err="1"/>
              <a:t>күчкән</a:t>
            </a:r>
            <a:r>
              <a:rPr lang="ru-RU" sz="2800" dirty="0"/>
              <a:t> яме.</a:t>
            </a:r>
            <a:br>
              <a:rPr lang="ru-RU" sz="2800" dirty="0"/>
            </a:br>
            <a:r>
              <a:rPr lang="ru-RU" sz="2800" dirty="0" err="1"/>
              <a:t>Матурлык</a:t>
            </a:r>
            <a:r>
              <a:rPr lang="ru-RU" sz="2800" dirty="0"/>
              <a:t> </a:t>
            </a:r>
            <a:r>
              <a:rPr lang="ru-RU" sz="2800" dirty="0" err="1"/>
              <a:t>урамын</a:t>
            </a:r>
            <a:r>
              <a:rPr lang="ru-RU" sz="2800" dirty="0"/>
              <a:t> </a:t>
            </a:r>
            <a:r>
              <a:rPr lang="ru-RU" sz="2800" dirty="0" err="1"/>
              <a:t>ямьләп</a:t>
            </a:r>
            <a:r>
              <a:rPr lang="ru-RU" sz="2800" dirty="0"/>
              <a:t>,</a:t>
            </a:r>
            <a:br>
              <a:rPr lang="ru-RU" sz="2800" dirty="0"/>
            </a:br>
            <a:r>
              <a:rPr lang="ru-RU" sz="2800" dirty="0" err="1"/>
              <a:t>Тагын</a:t>
            </a:r>
            <a:r>
              <a:rPr lang="ru-RU" sz="2800" dirty="0"/>
              <a:t> </a:t>
            </a:r>
            <a:r>
              <a:rPr lang="ru-RU" sz="2800" dirty="0" err="1"/>
              <a:t>бер</a:t>
            </a:r>
            <a:r>
              <a:rPr lang="ru-RU" sz="2800" dirty="0"/>
              <a:t> </a:t>
            </a:r>
            <a:r>
              <a:rPr lang="ru-RU" sz="2800" dirty="0" err="1"/>
              <a:t>үтәм</a:t>
            </a:r>
            <a:r>
              <a:rPr lang="ru-RU" sz="2800" dirty="0"/>
              <a:t> </a:t>
            </a:r>
            <a:r>
              <a:rPr lang="ru-RU" sz="2800" dirty="0" err="1"/>
              <a:t>әле</a:t>
            </a:r>
            <a:r>
              <a:rPr lang="ru-RU" sz="2800" dirty="0"/>
              <a:t>.</a:t>
            </a:r>
            <a:br>
              <a:rPr lang="ru-RU" sz="2800" dirty="0"/>
            </a:br>
            <a:r>
              <a:rPr lang="ru-RU" sz="2800" dirty="0" err="1" smtClean="0"/>
              <a:t>Сәйдәшев</a:t>
            </a:r>
            <a:r>
              <a:rPr lang="ru-RU" sz="2800" dirty="0" smtClean="0"/>
              <a:t> </a:t>
            </a:r>
            <a:r>
              <a:rPr lang="ru-RU" sz="2800" dirty="0" err="1" smtClean="0"/>
              <a:t>урамы</a:t>
            </a:r>
            <a:r>
              <a:rPr lang="ru-RU" sz="2800" dirty="0" smtClean="0"/>
              <a:t> </a:t>
            </a:r>
            <a:r>
              <a:rPr lang="ru-RU" sz="2800" dirty="0" err="1"/>
              <a:t>моңлы</a:t>
            </a:r>
            <a:r>
              <a:rPr lang="ru-RU" sz="2800" dirty="0"/>
              <a:t>,</a:t>
            </a:r>
            <a:br>
              <a:rPr lang="ru-RU" sz="2800" dirty="0"/>
            </a:br>
            <a:r>
              <a:rPr lang="ru-RU" sz="2800" dirty="0" err="1"/>
              <a:t>Җырга</a:t>
            </a:r>
            <a:r>
              <a:rPr lang="ru-RU" sz="2800" dirty="0"/>
              <a:t> </a:t>
            </a:r>
            <a:r>
              <a:rPr lang="ru-RU" sz="2800" dirty="0" err="1"/>
              <a:t>тулышкан</a:t>
            </a:r>
            <a:r>
              <a:rPr lang="ru-RU" sz="2800" dirty="0"/>
              <a:t> </a:t>
            </a:r>
            <a:r>
              <a:rPr lang="ru-RU" sz="2800" dirty="0" err="1"/>
              <a:t>мәле</a:t>
            </a:r>
            <a:r>
              <a:rPr lang="ru-RU" sz="2800" dirty="0"/>
              <a:t>,</a:t>
            </a:r>
            <a:br>
              <a:rPr lang="ru-RU" sz="2800" dirty="0"/>
            </a:br>
            <a:r>
              <a:rPr lang="ru-RU" sz="2800" dirty="0" err="1" smtClean="0"/>
              <a:t>Казанның</a:t>
            </a:r>
            <a:r>
              <a:rPr lang="ru-RU" sz="2800" dirty="0" smtClean="0"/>
              <a:t> </a:t>
            </a:r>
            <a:r>
              <a:rPr lang="ru-RU" sz="2800" dirty="0" err="1"/>
              <a:t>җыр</a:t>
            </a:r>
            <a:r>
              <a:rPr lang="ru-RU" sz="2800" dirty="0"/>
              <a:t> </a:t>
            </a:r>
            <a:r>
              <a:rPr lang="ru-RU" sz="2800" dirty="0" err="1"/>
              <a:t>урамыннан</a:t>
            </a:r>
            <a:r>
              <a:rPr lang="ru-RU" sz="2800" dirty="0"/>
              <a:t/>
            </a:r>
            <a:br>
              <a:rPr lang="ru-RU" sz="2800" dirty="0"/>
            </a:br>
            <a:r>
              <a:rPr lang="ru-RU" sz="2800" dirty="0" err="1"/>
              <a:t>Бер</a:t>
            </a:r>
            <a:r>
              <a:rPr lang="ru-RU" sz="2800" dirty="0"/>
              <a:t> </a:t>
            </a:r>
            <a:r>
              <a:rPr lang="ru-RU" sz="2800" dirty="0" err="1"/>
              <a:t>җырлап</a:t>
            </a:r>
            <a:r>
              <a:rPr lang="ru-RU" sz="2800" dirty="0"/>
              <a:t> </a:t>
            </a:r>
            <a:r>
              <a:rPr lang="ru-RU" sz="2800" dirty="0" err="1"/>
              <a:t>үтәм</a:t>
            </a:r>
            <a:r>
              <a:rPr lang="ru-RU" sz="2800" dirty="0"/>
              <a:t> </a:t>
            </a:r>
            <a:r>
              <a:rPr lang="ru-RU" sz="2800" dirty="0" err="1"/>
              <a:t>әле</a:t>
            </a:r>
            <a:r>
              <a:rPr lang="ru-RU" sz="2800" dirty="0" smtClean="0"/>
              <a:t>.</a:t>
            </a:r>
            <a:endParaRPr lang="ru-RU" sz="2800" dirty="0"/>
          </a:p>
        </p:txBody>
      </p:sp>
    </p:spTree>
    <p:extLst>
      <p:ext uri="{BB962C8B-B14F-4D97-AF65-F5344CB8AC3E}">
        <p14:creationId xmlns:p14="http://schemas.microsoft.com/office/powerpoint/2010/main" val="332602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2304256"/>
          </a:xfrm>
        </p:spPr>
        <p:txBody>
          <a:bodyPr>
            <a:normAutofit/>
          </a:bodyPr>
          <a:lstStyle/>
          <a:p>
            <a:r>
              <a:rPr lang="tt-RU" sz="3200" dirty="0"/>
              <a:t>Т</a:t>
            </a:r>
            <a:r>
              <a:rPr lang="tt-RU" sz="3200" dirty="0" smtClean="0"/>
              <a:t>атар халкының атаклы композиторы Салих  </a:t>
            </a:r>
            <a:r>
              <a:rPr lang="tt-RU" sz="3200" dirty="0"/>
              <a:t>Сәйдәшев </a:t>
            </a:r>
            <a:r>
              <a:rPr lang="tt-RU" sz="3200" dirty="0" smtClean="0"/>
              <a:t>исемен йөрткән урамга күзәтү ясау.</a:t>
            </a:r>
            <a:endParaRPr lang="ru-RU" sz="3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3006554"/>
            <a:ext cx="2464104" cy="2929555"/>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429000"/>
            <a:ext cx="2736304" cy="1903637"/>
          </a:xfrm>
          <a:prstGeom prst="rect">
            <a:avLst/>
          </a:prstGeom>
        </p:spPr>
      </p:pic>
    </p:spTree>
    <p:extLst>
      <p:ext uri="{BB962C8B-B14F-4D97-AF65-F5344CB8AC3E}">
        <p14:creationId xmlns:p14="http://schemas.microsoft.com/office/powerpoint/2010/main" val="1489291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dirty="0" smtClean="0"/>
              <a:t>Урамнарда кеше язмышы...</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tt-RU" dirty="0">
                <a:latin typeface="Arial" pitchFamily="34" charset="0"/>
                <a:cs typeface="Arial" pitchFamily="34" charset="0"/>
              </a:rPr>
              <a:t>Үзен хөрмәт иткән һәр милләт халкының хәтерендә күренекле уллары һәм кызларының исемнәрен һәм данлы эшләрен саклап калырга омтыла. Бу хәл торак урынна­рына, авыл һәм шәһәр урамнарына, заводларга, </a:t>
            </a:r>
            <a:r>
              <a:rPr lang="tt-RU" dirty="0" smtClean="0">
                <a:latin typeface="Arial" pitchFamily="34" charset="0"/>
                <a:cs typeface="Arial" pitchFamily="34" charset="0"/>
              </a:rPr>
              <a:t>­уку йортларына, </a:t>
            </a:r>
            <a:r>
              <a:rPr lang="tt-RU" dirty="0">
                <a:latin typeface="Arial" pitchFamily="34" charset="0"/>
                <a:cs typeface="Arial" pitchFamily="34" charset="0"/>
              </a:rPr>
              <a:t>җитештерелгән әйберләргә, товарларга аларның исемен куюда да чагыла. Бу бик яхшы күренеш,әлбәттә. </a:t>
            </a:r>
            <a:r>
              <a:rPr lang="tt-RU" dirty="0" smtClean="0">
                <a:latin typeface="Arial" pitchFamily="34" charset="0"/>
                <a:cs typeface="Arial" pitchFamily="34" charset="0"/>
              </a:rPr>
              <a:t>Казанда </a:t>
            </a:r>
            <a:r>
              <a:rPr lang="tt-RU" dirty="0">
                <a:latin typeface="Arial" pitchFamily="34" charset="0"/>
                <a:cs typeface="Arial" pitchFamily="34" charset="0"/>
              </a:rPr>
              <a:t>1493 урам, шәһәргә керә торган 89 </a:t>
            </a:r>
            <a:r>
              <a:rPr lang="tt-RU" dirty="0" smtClean="0">
                <a:latin typeface="Arial" pitchFamily="34" charset="0"/>
                <a:cs typeface="Arial" pitchFamily="34" charset="0"/>
              </a:rPr>
              <a:t>бистә бар. </a:t>
            </a:r>
            <a:r>
              <a:rPr lang="tt-RU" dirty="0">
                <a:latin typeface="Arial" pitchFamily="34" charset="0"/>
                <a:cs typeface="Arial" pitchFamily="34" charset="0"/>
              </a:rPr>
              <a:t>Шушы 1493 урамның 480 енә язучылар, галимнәр, җә­мәгать эшлеклеләре, сугыш һәм хезмәт батырлары, табиб­лар, педагоглар исемнәре бирелгән. Ф</a:t>
            </a:r>
            <a:r>
              <a:rPr lang="tt-RU" dirty="0" smtClean="0">
                <a:latin typeface="Arial" pitchFamily="34" charset="0"/>
                <a:cs typeface="Arial" pitchFamily="34" charset="0"/>
              </a:rPr>
              <a:t>әкать </a:t>
            </a:r>
            <a:r>
              <a:rPr lang="tt-RU" dirty="0">
                <a:latin typeface="Arial" pitchFamily="34" charset="0"/>
                <a:cs typeface="Arial" pitchFamily="34" charset="0"/>
              </a:rPr>
              <a:t>67 се генә татар эшлеклеләре исе­мен йөртә. Бу — Казанда, татарларның туган илендә бит! </a:t>
            </a:r>
            <a:endParaRPr lang="ru-RU" dirty="0">
              <a:latin typeface="Arial" pitchFamily="34" charset="0"/>
              <a:cs typeface="Arial" pitchFamily="34" charset="0"/>
            </a:endParaRPr>
          </a:p>
        </p:txBody>
      </p:sp>
    </p:spTree>
    <p:extLst>
      <p:ext uri="{BB962C8B-B14F-4D97-AF65-F5344CB8AC3E}">
        <p14:creationId xmlns:p14="http://schemas.microsoft.com/office/powerpoint/2010/main" val="983779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090" y="1700808"/>
            <a:ext cx="4855397" cy="2016224"/>
          </a:xfrm>
          <a:prstGeom prst="rect">
            <a:avLst/>
          </a:prstGeom>
        </p:spPr>
      </p:pic>
      <p:sp>
        <p:nvSpPr>
          <p:cNvPr id="2" name="Заголовок 1"/>
          <p:cNvSpPr>
            <a:spLocks noGrp="1"/>
          </p:cNvSpPr>
          <p:nvPr>
            <p:ph type="title"/>
          </p:nvPr>
        </p:nvSpPr>
        <p:spPr/>
        <p:txBody>
          <a:bodyPr/>
          <a:lstStyle/>
          <a:p>
            <a:pPr algn="ctr"/>
            <a:r>
              <a:rPr lang="tt-RU" dirty="0" smtClean="0"/>
              <a:t>Урамның урнашкан җирлеге.</a:t>
            </a:r>
            <a:endParaRPr lang="ru-RU" dirty="0"/>
          </a:p>
        </p:txBody>
      </p:sp>
      <p:sp>
        <p:nvSpPr>
          <p:cNvPr id="3" name="Объект 2"/>
          <p:cNvSpPr>
            <a:spLocks noGrp="1"/>
          </p:cNvSpPr>
          <p:nvPr>
            <p:ph idx="1"/>
          </p:nvPr>
        </p:nvSpPr>
        <p:spPr/>
        <p:txBody>
          <a:bodyPr>
            <a:normAutofit lnSpcReduction="10000"/>
          </a:bodyPr>
          <a:lstStyle/>
          <a:p>
            <a:pPr marL="0" indent="0">
              <a:buNone/>
            </a:pPr>
            <a:endParaRPr lang="tt-RU" dirty="0" smtClean="0">
              <a:solidFill>
                <a:srgbClr val="000000"/>
              </a:solidFill>
              <a:latin typeface="Times New Roman"/>
              <a:ea typeface="Times New Roman"/>
            </a:endParaRPr>
          </a:p>
          <a:p>
            <a:pPr marL="0" indent="0">
              <a:buNone/>
            </a:pPr>
            <a:endParaRPr lang="tt-RU" dirty="0">
              <a:solidFill>
                <a:srgbClr val="000000"/>
              </a:solidFill>
              <a:latin typeface="Times New Roman"/>
              <a:ea typeface="Times New Roman"/>
            </a:endParaRPr>
          </a:p>
          <a:p>
            <a:pPr marL="0" indent="0">
              <a:buNone/>
            </a:pPr>
            <a:endParaRPr lang="tt-RU" dirty="0" smtClean="0">
              <a:solidFill>
                <a:srgbClr val="000000"/>
              </a:solidFill>
              <a:latin typeface="Times New Roman"/>
              <a:ea typeface="Times New Roman"/>
            </a:endParaRPr>
          </a:p>
          <a:p>
            <a:pPr marL="0" indent="0">
              <a:buNone/>
            </a:pPr>
            <a:r>
              <a:rPr lang="tt-RU" dirty="0" smtClean="0">
                <a:solidFill>
                  <a:srgbClr val="000000"/>
                </a:solidFill>
                <a:latin typeface="Times New Roman"/>
                <a:ea typeface="Times New Roman"/>
              </a:rPr>
              <a:t> </a:t>
            </a:r>
          </a:p>
          <a:p>
            <a:pPr marL="0" indent="0">
              <a:buNone/>
            </a:pPr>
            <a:r>
              <a:rPr lang="tt-RU" sz="2400" dirty="0" smtClean="0">
                <a:solidFill>
                  <a:srgbClr val="000000"/>
                </a:solidFill>
                <a:latin typeface="Times New Roman"/>
                <a:ea typeface="Times New Roman"/>
              </a:rPr>
              <a:t>Салих </a:t>
            </a:r>
            <a:r>
              <a:rPr lang="tt-RU" sz="2400" dirty="0">
                <a:solidFill>
                  <a:srgbClr val="000000"/>
                </a:solidFill>
                <a:latin typeface="Times New Roman"/>
                <a:ea typeface="Times New Roman"/>
              </a:rPr>
              <a:t>ага Сәйдәшев – та­тарның моңы, горурлыгы булган илаһи зат, профессиональ татар музыкасы сәнгатенә нигез салучыларның иң күренеклесе. Искиткеч зур мирас калдырган шәхесебез. Аның исемен йөрт­кән урамны беркем дә күрми дә, ишетми дә. Бу урам “Нәфис” комбинаты артында урнашкан. Яртысы завод коймалары, калганы шыксыз складлар, җимерек хәра­бәләрдән тора. Бер генә торак йорт та юк </a:t>
            </a:r>
            <a:r>
              <a:rPr lang="tt-RU" sz="2400" dirty="0" smtClean="0">
                <a:solidFill>
                  <a:srgbClr val="000000"/>
                </a:solidFill>
                <a:latin typeface="Times New Roman"/>
                <a:ea typeface="Times New Roman"/>
              </a:rPr>
              <a:t>шикелле.</a:t>
            </a:r>
            <a:endParaRPr lang="ru-RU" sz="2400" dirty="0"/>
          </a:p>
        </p:txBody>
      </p:sp>
    </p:spTree>
    <p:extLst>
      <p:ext uri="{BB962C8B-B14F-4D97-AF65-F5344CB8AC3E}">
        <p14:creationId xmlns:p14="http://schemas.microsoft.com/office/powerpoint/2010/main" val="1198160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792088"/>
          </a:xfrm>
        </p:spPr>
        <p:txBody>
          <a:bodyPr>
            <a:normAutofit fontScale="90000"/>
          </a:bodyPr>
          <a:lstStyle/>
          <a:p>
            <a:pPr algn="ctr"/>
            <a:r>
              <a:rPr lang="tt-RU" dirty="0" smtClean="0"/>
              <a:t>Урамга Салих сәйдәшев исемен кушу тарихы.</a:t>
            </a:r>
            <a:endParaRPr lang="ru-RU" dirty="0"/>
          </a:p>
        </p:txBody>
      </p:sp>
      <p:sp>
        <p:nvSpPr>
          <p:cNvPr id="3" name="Объект 2"/>
          <p:cNvSpPr>
            <a:spLocks noGrp="1"/>
          </p:cNvSpPr>
          <p:nvPr>
            <p:ph idx="1"/>
          </p:nvPr>
        </p:nvSpPr>
        <p:spPr/>
        <p:txBody>
          <a:bodyPr>
            <a:normAutofit/>
          </a:bodyPr>
          <a:lstStyle/>
          <a:p>
            <a:pPr marL="0" indent="0">
              <a:buNone/>
            </a:pPr>
            <a:r>
              <a:rPr lang="tt-RU" sz="2800" dirty="0" smtClean="0">
                <a:latin typeface="Arial" pitchFamily="34" charset="0"/>
                <a:cs typeface="Arial" pitchFamily="34" charset="0"/>
              </a:rPr>
              <a:t>Элеккеге Пләтән урамы.1962 нче елның 12 июненнән башлап, шәһәр башкармасының 317 номерлы карары буенча, Салих Сәйдәшев исемен йөртә башлый. Бу урам   Казан  шәһәренең Идел буе районына карый.Салих Сәйдәшев урамы Г.Тукай,С.Садыйкова,Кызыл По</a:t>
            </a:r>
            <a:r>
              <a:rPr lang="ru-RU" sz="2800" dirty="0" smtClean="0">
                <a:latin typeface="Arial" pitchFamily="34" charset="0"/>
                <a:cs typeface="Arial" pitchFamily="34" charset="0"/>
              </a:rPr>
              <a:t>ж</a:t>
            </a:r>
            <a:r>
              <a:rPr lang="tt-RU" sz="2800" dirty="0" smtClean="0">
                <a:latin typeface="Arial" pitchFamily="34" charset="0"/>
                <a:cs typeface="Arial" pitchFamily="34" charset="0"/>
              </a:rPr>
              <a:t>арник урамнары белән кисешә.Урамның якынча озынлыгы 2 км.</a:t>
            </a:r>
            <a:endParaRPr lang="ru-RU" sz="2800" dirty="0">
              <a:latin typeface="Arial" pitchFamily="34" charset="0"/>
              <a:cs typeface="Arial" pitchFamily="34" charset="0"/>
            </a:endParaRPr>
          </a:p>
        </p:txBody>
      </p:sp>
    </p:spTree>
    <p:extLst>
      <p:ext uri="{BB962C8B-B14F-4D97-AF65-F5344CB8AC3E}">
        <p14:creationId xmlns:p14="http://schemas.microsoft.com/office/powerpoint/2010/main" val="4898330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tt-RU" dirty="0">
                <a:latin typeface="Arial" pitchFamily="34" charset="0"/>
                <a:cs typeface="Arial" pitchFamily="34" charset="0"/>
              </a:rPr>
              <a:t>бүгенге көндә</a:t>
            </a:r>
            <a:r>
              <a:rPr lang="ru-RU" dirty="0">
                <a:latin typeface="Arial" pitchFamily="34" charset="0"/>
                <a:cs typeface="Arial" pitchFamily="34" charset="0"/>
              </a:rPr>
              <a:t/>
            </a:r>
            <a:br>
              <a:rPr lang="ru-RU" dirty="0">
                <a:latin typeface="Arial" pitchFamily="34" charset="0"/>
                <a:cs typeface="Arial" pitchFamily="34" charset="0"/>
              </a:rPr>
            </a:br>
            <a:r>
              <a:rPr lang="tt-RU" dirty="0" smtClean="0">
                <a:latin typeface="Arial" pitchFamily="34" charset="0"/>
                <a:cs typeface="Arial" pitchFamily="34" charset="0"/>
              </a:rPr>
              <a:t>Салих сәйдәшев исемендәге тукталышның күренеше</a:t>
            </a:r>
            <a:endParaRPr lang="ru-RU" dirty="0">
              <a:latin typeface="Arial" pitchFamily="34" charset="0"/>
              <a:cs typeface="Arial"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947754"/>
            <a:ext cx="2466368" cy="258174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988840"/>
            <a:ext cx="2057854" cy="2520280"/>
          </a:xfrm>
          <a:prstGeom prst="rect">
            <a:avLst/>
          </a:prstGeom>
        </p:spPr>
      </p:pic>
    </p:spTree>
    <p:extLst>
      <p:ext uri="{BB962C8B-B14F-4D97-AF65-F5344CB8AC3E}">
        <p14:creationId xmlns:p14="http://schemas.microsoft.com/office/powerpoint/2010/main" val="15526224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48680"/>
            <a:ext cx="8686800" cy="746720"/>
          </a:xfrm>
        </p:spPr>
        <p:txBody>
          <a:bodyPr>
            <a:normAutofit fontScale="90000"/>
          </a:bodyPr>
          <a:lstStyle/>
          <a:p>
            <a:pPr algn="ctr"/>
            <a:r>
              <a:rPr lang="tt-RU" dirty="0" smtClean="0">
                <a:latin typeface="Arial" pitchFamily="34" charset="0"/>
                <a:cs typeface="Arial" pitchFamily="34" charset="0"/>
              </a:rPr>
              <a:t>Габдулла Тукай урамы белән кисешкән чат күренеше.</a:t>
            </a:r>
            <a:endParaRPr lang="ru-RU" dirty="0">
              <a:latin typeface="Arial" pitchFamily="34" charset="0"/>
              <a:cs typeface="Arial" pitchFamily="34"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2204864"/>
            <a:ext cx="4224469" cy="3168352"/>
          </a:xfrm>
        </p:spPr>
      </p:pic>
    </p:spTree>
    <p:extLst>
      <p:ext uri="{BB962C8B-B14F-4D97-AF65-F5344CB8AC3E}">
        <p14:creationId xmlns:p14="http://schemas.microsoft.com/office/powerpoint/2010/main" val="1636062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sz="2800" dirty="0" smtClean="0">
                <a:latin typeface="Arial" pitchFamily="34" charset="0"/>
                <a:cs typeface="Arial" pitchFamily="34" charset="0"/>
              </a:rPr>
              <a:t>Салих Сәйдәшев урамы бары тик 36 йорттан тора.Ул йортларның күбесе торак түгел.</a:t>
            </a:r>
            <a:endParaRPr lang="ru-RU" sz="2800" dirty="0">
              <a:latin typeface="Arial" pitchFamily="34" charset="0"/>
              <a:cs typeface="Arial"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3702560"/>
            <a:ext cx="2016224" cy="289479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702560"/>
            <a:ext cx="2483768" cy="2894791"/>
          </a:xfrm>
          <a:prstGeom prst="rect">
            <a:avLst/>
          </a:prstGeom>
        </p:spPr>
      </p:pic>
    </p:spTree>
    <p:extLst>
      <p:ext uri="{BB962C8B-B14F-4D97-AF65-F5344CB8AC3E}">
        <p14:creationId xmlns:p14="http://schemas.microsoft.com/office/powerpoint/2010/main" val="11273533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tt-RU" sz="2400" dirty="0"/>
              <a:t>татар халкының </a:t>
            </a:r>
            <a:r>
              <a:rPr lang="tt-RU" sz="2400" dirty="0" smtClean="0"/>
              <a:t>Ике бөек композиторы - С.Сәйдәшев һәм С.Садыйкова исемнәрен йөрткән урамнарның кисешкән чаты. </a:t>
            </a:r>
            <a:br>
              <a:rPr lang="tt-RU" sz="2400" dirty="0" smtClean="0"/>
            </a:br>
            <a:r>
              <a:rPr lang="tt-RU" sz="2400" dirty="0" smtClean="0"/>
              <a:t>Эх,сез язмышлар,язмышлар...Бу дөн</a:t>
            </a:r>
            <a:r>
              <a:rPr lang="ru-RU" sz="2400" dirty="0" smtClean="0"/>
              <a:t>ь</a:t>
            </a:r>
            <a:r>
              <a:rPr lang="tt-RU" sz="2400" dirty="0" smtClean="0"/>
              <a:t>яда да исемнәрегез янәшә.</a:t>
            </a:r>
            <a:endParaRPr lang="ru-RU"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3429000"/>
            <a:ext cx="3922381" cy="294178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933056"/>
            <a:ext cx="3029021" cy="1757311"/>
          </a:xfrm>
          <a:prstGeom prst="rect">
            <a:avLst/>
          </a:prstGeom>
        </p:spPr>
      </p:pic>
    </p:spTree>
    <p:extLst>
      <p:ext uri="{BB962C8B-B14F-4D97-AF65-F5344CB8AC3E}">
        <p14:creationId xmlns:p14="http://schemas.microsoft.com/office/powerpoint/2010/main" val="954961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386</TotalTime>
  <Words>368</Words>
  <Application>Microsoft Office PowerPoint</Application>
  <PresentationFormat>Экран (4:3)</PresentationFormat>
  <Paragraphs>35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УРАМНАР ,                           Чатлар,                                              Тыкрыклар...</vt:lpstr>
      <vt:lpstr>Татар халкының атаклы композиторы Салих  Сәйдәшев исемен йөрткән урамга күзәтү ясау.</vt:lpstr>
      <vt:lpstr>Урамнарда кеше язмышы...</vt:lpstr>
      <vt:lpstr>Урамның урнашкан җирлеге.</vt:lpstr>
      <vt:lpstr>Урамга Салих сәйдәшев исемен кушу тарихы.</vt:lpstr>
      <vt:lpstr>бүгенге көндә Салих сәйдәшев исемендәге тукталышның күренеше</vt:lpstr>
      <vt:lpstr>Габдулла Тукай урамы белән кисешкән чат күренеше.</vt:lpstr>
      <vt:lpstr>Салих Сәйдәшев урамы бары тик 36 йорттан тора.Ул йортларның күбесе торак түгел.</vt:lpstr>
      <vt:lpstr>татар халкының Ике бөек композиторы - С.Сәйдәшев һәм С.Садыйкова исемнәрен йөрткән урамнарның кисешкән чаты.  Эх,сез язмышлар,язмышлар...Бу дөньяда да исемнәрегез янәшә.</vt:lpstr>
      <vt:lpstr>“Нәфис” заводының торбаларыннан чыккан төтен, әкрен генә, сәйдәшев урамын каплый.</vt:lpstr>
      <vt:lpstr>Салих сәйдәшев урамында 20 ләп оешма эшләп килә.</vt:lpstr>
      <vt:lpstr>Этләрдән башка бер җан әсәре дә күренми урамда. Алар нинди бөек шәхес исемен йөрткән урамда йөрүләрен Беләләр микән соң?</vt:lpstr>
      <vt:lpstr>Иске агач йортлар да сакланган бу урамда.</vt:lpstr>
      <vt:lpstr>Презентация PowerPoint</vt:lpstr>
      <vt:lpstr>Без С.Сәйдәшев урамында яшәвебез белән горурланабыз!</vt:lpstr>
      <vt:lpstr>Бөек шәхесләр исемен йөрткән урамнарның тарихын белергә кирәк!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УРАМНАР ,                      Чатлар,                                              Тыкрыклар.</dc:title>
  <dc:creator>Раиса</dc:creator>
  <cp:lastModifiedBy>RaisaZ</cp:lastModifiedBy>
  <cp:revision>26</cp:revision>
  <dcterms:created xsi:type="dcterms:W3CDTF">2013-01-20T16:42:14Z</dcterms:created>
  <dcterms:modified xsi:type="dcterms:W3CDTF">2014-01-29T15:23:28Z</dcterms:modified>
</cp:coreProperties>
</file>