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64" r:id="rId6"/>
    <p:sldId id="259" r:id="rId7"/>
    <p:sldId id="269" r:id="rId8"/>
    <p:sldId id="261" r:id="rId9"/>
    <p:sldId id="273" r:id="rId10"/>
    <p:sldId id="265" r:id="rId11"/>
    <p:sldId id="274" r:id="rId12"/>
    <p:sldId id="266" r:id="rId13"/>
    <p:sldId id="263" r:id="rId14"/>
    <p:sldId id="270" r:id="rId15"/>
    <p:sldId id="256" r:id="rId16"/>
  </p:sldIdLst>
  <p:sldSz cx="6858000" cy="9144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9A2"/>
    <a:srgbClr val="FF66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500358-0215-416D-97BC-6976F2469042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2DD6E4-9657-48EE-AF2B-ACC3C7F62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Степанов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Юрий Геннадьевич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Валерий\Рабочий стол\СТЕПАНОВ\DSC_0058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8112" y="3286117"/>
            <a:ext cx="3574095" cy="45005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Валерий\Рабочий стол\фото для презен\IMG_9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780" y="4095214"/>
            <a:ext cx="4402020" cy="4477314"/>
          </a:xfrm>
          <a:prstGeom prst="rect">
            <a:avLst/>
          </a:prstGeom>
          <a:noFill/>
          <a:effectLst>
            <a:softEdge rad="31750"/>
          </a:effectLst>
          <a:scene3d>
            <a:camera prst="obliqueTopRight"/>
            <a:lightRig rig="threePt" dir="t"/>
          </a:scene3d>
        </p:spPr>
      </p:pic>
      <p:pic>
        <p:nvPicPr>
          <p:cNvPr id="5122" name="Picture 2" descr="C:\Documents and Settings\Валерий\Рабочий стол\фото для презен\IMG_89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8" y="1598023"/>
            <a:ext cx="5000660" cy="3302745"/>
          </a:xfrm>
          <a:prstGeom prst="rect">
            <a:avLst/>
          </a:prstGeom>
          <a:noFill/>
          <a:effectLst>
            <a:softEdge rad="31750"/>
          </a:effectLst>
          <a:scene3d>
            <a:camera prst="perspectiveContrastingRigh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 дров нарубить ,и детей накормить…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ночь песню им спеть, у костра посидеть…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Валерий\Рабочий стол\фото для презен\IMG_68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2000233"/>
            <a:ext cx="5353050" cy="3286148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6147" name="Picture 3" descr="C:\Documents and Settings\Валерий\Рабочий стол\фото для презен\IMG_9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273" y="4715034"/>
            <a:ext cx="5114685" cy="37860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Утром книгу почитать, о рыбалке помечтать…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Валерий\Рабочий стол\фото для презен\IMG_88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414" y="1714480"/>
            <a:ext cx="5030765" cy="335758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Documents and Settings\Валерий\Рабочий стол\фото для презен\CNV00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4921598"/>
            <a:ext cx="5214974" cy="38652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 затем в поход сходить, по святым местам детей </a:t>
            </a:r>
            <a:r>
              <a:rPr lang="ru-RU" dirty="0" smtClean="0">
                <a:solidFill>
                  <a:srgbClr val="FF0000"/>
                </a:solidFill>
              </a:rPr>
              <a:t>сводить.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Валерий\Рабочий стол\фото для презен\CNV000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71" y="2214546"/>
            <a:ext cx="3643337" cy="4344137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27" name="Picture 3" descr="C:\Documents and Settings\Валерий\Рабочий стол\фото для презен\img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4" y="5163605"/>
            <a:ext cx="5214479" cy="3480362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алерий\Рабочий стол\фото для презен\юр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1643042"/>
            <a:ext cx="4487873" cy="3714776"/>
          </a:xfrm>
          <a:prstGeom prst="round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8" y="357158"/>
            <a:ext cx="562356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Преодолевая  трудности, прославлять родной город!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Documents and Settings\Валерий\Рабочий стол\фото для презен\юра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6325" y="4245568"/>
            <a:ext cx="4638691" cy="36840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46" y="-357222"/>
            <a:ext cx="5554980" cy="19629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МОИ МЕЧТЫ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0548624">
            <a:off x="762480" y="3685086"/>
            <a:ext cx="2428892" cy="164307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otype Corsiva" pitchFamily="66" charset="0"/>
              </a:rPr>
              <a:t>Добиться больших результатов</a:t>
            </a:r>
          </a:p>
          <a:p>
            <a:pPr algn="ctr"/>
            <a:endParaRPr lang="ru-RU" dirty="0"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21023101">
            <a:off x="138504" y="1540776"/>
            <a:ext cx="3214710" cy="192882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Больше добрых, отзывчивых людей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537875">
            <a:off x="3317171" y="1531802"/>
            <a:ext cx="2357454" cy="150019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Мирного неба над головой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869393">
            <a:off x="3953024" y="3053618"/>
            <a:ext cx="3000396" cy="228601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otype Corsiva" pitchFamily="66" charset="0"/>
              </a:rPr>
              <a:t>Хочу видеть свой город красивым и чистым</a:t>
            </a:r>
          </a:p>
          <a:p>
            <a:pPr algn="ctr"/>
            <a:endParaRPr lang="ru-RU" dirty="0"/>
          </a:p>
        </p:txBody>
      </p:sp>
      <p:pic>
        <p:nvPicPr>
          <p:cNvPr id="12292" name="Picture 4" descr="C:\Documents and Settings\Валерий\Рабочий стол\СТЕПАНОВ\DSC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36" y="5309971"/>
            <a:ext cx="4714515" cy="31466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работы-6 лет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–высшее(закончил ТГПУ им.Л .Н.Толстого, ф-т физической культуры в 2013 г.)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категория-первая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 1 разряд по спортивному туризму,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 разряд по военному пятиборью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01.09.2008-31.08.2012 ГОУДОД ТО «Областной Центр детско-юношеского туризма»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01.09.2012-16.10.2013-МКОУДОД ЦДОДД «Турист»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17.10.2013-16.10.2014-служба в рядах Вооруженных Сил РФ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17.10.2014 по настоящее время- МКОУДОД ЦДОДД «Турист»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Валерий\Рабочий стол\СТЕПАНОВ\IMG_7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22" y="285720"/>
            <a:ext cx="5357850" cy="1571636"/>
          </a:xfrm>
          <a:prstGeom prst="flowChartPunchedTap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рий\Рабочий стол\СТЕПАНОВ\0_90aad_44fffb3a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650" y="2000232"/>
            <a:ext cx="5165309" cy="614366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«Педагог всегда должен быть на высоте» (личное участие во Всероссийских соревнованиях)»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Валерий\Рабочий стол\фото для презен\IMG_9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500167"/>
            <a:ext cx="5345130" cy="4071966"/>
          </a:xfrm>
          <a:prstGeom prst="round2Diag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учить других необходимо все уметь делать самому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алерий\Рабочий стол\СТЕПАНОВ\0_9080a_cb8c03f4_X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84" y="5572132"/>
            <a:ext cx="5509901" cy="3286148"/>
          </a:xfrm>
          <a:prstGeom prst="round2DiagRect">
            <a:avLst>
              <a:gd name="adj1" fmla="val 16667"/>
              <a:gd name="adj2" fmla="val 18001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алерий\Рабочий стол\СТЕПАНОВ\DSC_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498" y="4681316"/>
            <a:ext cx="5191340" cy="346258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Всероссийские соревнования по спортивному туризму</a:t>
            </a:r>
            <a:br>
              <a:rPr lang="ru-RU" sz="2400" dirty="0" smtClean="0"/>
            </a:br>
            <a:r>
              <a:rPr lang="ru-RU" sz="2400" dirty="0" smtClean="0"/>
              <a:t>(г. Губкин, Белгородской обл.,2012г.,</a:t>
            </a:r>
            <a:br>
              <a:rPr lang="ru-RU" sz="2400" dirty="0" smtClean="0"/>
            </a:br>
            <a:r>
              <a:rPr lang="ru-RU" sz="2400" dirty="0" smtClean="0"/>
              <a:t>1 </a:t>
            </a:r>
            <a:r>
              <a:rPr lang="ru-RU" sz="2400" dirty="0" smtClean="0"/>
              <a:t>место)руководитель команды</a:t>
            </a:r>
            <a:br>
              <a:rPr lang="ru-RU" sz="2400" dirty="0" smtClean="0"/>
            </a:br>
            <a:r>
              <a:rPr lang="ru-RU" sz="2400" dirty="0" smtClean="0"/>
              <a:t>Степанов </a:t>
            </a:r>
            <a:r>
              <a:rPr lang="ru-RU" sz="2400" dirty="0" smtClean="0"/>
              <a:t>Ю.Г.</a:t>
            </a:r>
            <a:endParaRPr lang="ru-RU" sz="2400" dirty="0"/>
          </a:p>
        </p:txBody>
      </p:sp>
      <p:pic>
        <p:nvPicPr>
          <p:cNvPr id="4100" name="Picture 4" descr="C:\Documents and Settings\Валерий\Рабочий стол\СТЕПАНОВ\DSC_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593" y="2000232"/>
            <a:ext cx="4320796" cy="28819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348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Победители Чемпионата  Тульской области-воспитанники секции «Пешеходный туризм»(</a:t>
            </a:r>
            <a:r>
              <a:rPr lang="ru-RU" sz="3200" err="1" smtClean="0"/>
              <a:t>рук</a:t>
            </a:r>
            <a:r>
              <a:rPr lang="ru-RU" sz="3200" smtClean="0"/>
              <a:t>. Степанов </a:t>
            </a:r>
            <a:r>
              <a:rPr lang="ru-RU" sz="3200" dirty="0" smtClean="0"/>
              <a:t>Ю.Г.)</a:t>
            </a:r>
            <a:endParaRPr lang="ru-RU" sz="3200" dirty="0"/>
          </a:p>
        </p:txBody>
      </p:sp>
      <p:pic>
        <p:nvPicPr>
          <p:cNvPr id="3074" name="Picture 2" descr="C:\Documents and Settings\Валерий\Рабочий стол\СТЕПАНОВ\IMG_72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3255047"/>
            <a:ext cx="5624513" cy="37515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рий\Рабочий стол\так_растет_руководитель\CNV0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4929189"/>
            <a:ext cx="5143536" cy="4098755"/>
          </a:xfrm>
          <a:prstGeom prst="flowChartMultidocumen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выходного дня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Валерий\Рабочий стол\фото для презен\DSCF14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8" y="1214414"/>
            <a:ext cx="5624513" cy="4218385"/>
          </a:xfrm>
          <a:prstGeom prst="flowChartMulti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74" y="642910"/>
            <a:ext cx="5500726" cy="36433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bg1"/>
                </a:solidFill>
                <a:effectLst/>
              </a:rPr>
              <a:t>Я никогда не бываю так занят, как в часы своего досуга.</a:t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r>
              <a:rPr lang="en-US" dirty="0" smtClean="0">
                <a:solidFill>
                  <a:schemeClr val="bg1"/>
                </a:solidFill>
                <a:effectLst/>
              </a:rPr>
              <a:t>			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Цицерон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dmin\Мои документы\presentation,damn it!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5072066"/>
            <a:ext cx="347386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летнем палаточном лагере «Школа безопасности»(2013 год)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47" y="4714876"/>
            <a:ext cx="5143536" cy="3738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Documents and Settings\Валерий\Рабочий стол\фото для презен\IMG_3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60" y="2071670"/>
            <a:ext cx="4357718" cy="3429024"/>
          </a:xfrm>
          <a:prstGeom prst="flowChartDocumen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191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Степанов  Юрий Геннадьевич</vt:lpstr>
      <vt:lpstr>Слайд 2</vt:lpstr>
      <vt:lpstr>«Педагог всегда должен быть на высоте» (личное участие во Всероссийских соревнованиях)»</vt:lpstr>
      <vt:lpstr>Чтобы учить других необходимо все уметь делать самому</vt:lpstr>
      <vt:lpstr>Всероссийские соревнования по спортивному туризму (г. Губкин, Белгородской обл.,2012г., 1 место)руководитель команды Степанов Ю.Г.</vt:lpstr>
      <vt:lpstr>Победители Чемпионата  Тульской области-воспитанники секции «Пешеходный туризм»(рук. Степанов Ю.Г.)</vt:lpstr>
      <vt:lpstr>Поход выходного дня </vt:lpstr>
      <vt:lpstr>                                                                          Я никогда не бываю так занят, как в часы своего досуга.    Цицерон  </vt:lpstr>
      <vt:lpstr>В летнем палаточном лагере «Школа безопасности»(2013 год)</vt:lpstr>
      <vt:lpstr>И дров нарубить ,и детей накормить…</vt:lpstr>
      <vt:lpstr>На ночь песню им спеть, у костра посидеть…</vt:lpstr>
      <vt:lpstr>Утром книгу почитать, о рыбалке помечтать…</vt:lpstr>
      <vt:lpstr>А затем в поход сходить, по святым местам детей сводить.</vt:lpstr>
      <vt:lpstr>Преодолевая  трудности, прославлять родной город!</vt:lpstr>
      <vt:lpstr>МОИ МЕЧТЫ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МЕЧТЫ</dc:title>
  <dc:creator>Admin</dc:creator>
  <cp:lastModifiedBy>Валерий</cp:lastModifiedBy>
  <cp:revision>35</cp:revision>
  <dcterms:created xsi:type="dcterms:W3CDTF">2011-08-15T19:59:10Z</dcterms:created>
  <dcterms:modified xsi:type="dcterms:W3CDTF">2014-12-13T08:10:17Z</dcterms:modified>
</cp:coreProperties>
</file>