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5" r:id="rId3"/>
    <p:sldId id="282" r:id="rId4"/>
    <p:sldId id="288" r:id="rId5"/>
    <p:sldId id="287" r:id="rId6"/>
    <p:sldId id="283" r:id="rId7"/>
    <p:sldId id="284" r:id="rId8"/>
    <p:sldId id="273" r:id="rId9"/>
    <p:sldId id="289" r:id="rId10"/>
    <p:sldId id="292" r:id="rId11"/>
    <p:sldId id="294" r:id="rId12"/>
    <p:sldId id="293" r:id="rId13"/>
    <p:sldId id="290" r:id="rId14"/>
    <p:sldId id="295" r:id="rId15"/>
    <p:sldId id="296" r:id="rId16"/>
    <p:sldId id="29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F"/>
    <a:srgbClr val="AE2293"/>
    <a:srgbClr val="6D99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B338-F7DF-47A9-B2AD-BF5C95A941C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9B3B-8E5C-4CCC-9843-CC19E7BA5A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B338-F7DF-47A9-B2AD-BF5C95A941C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9B3B-8E5C-4CCC-9843-CC19E7BA5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B338-F7DF-47A9-B2AD-BF5C95A941C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9B3B-8E5C-4CCC-9843-CC19E7BA5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B338-F7DF-47A9-B2AD-BF5C95A941C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9B3B-8E5C-4CCC-9843-CC19E7BA5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B338-F7DF-47A9-B2AD-BF5C95A941C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8A9B3B-8E5C-4CCC-9843-CC19E7BA5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B338-F7DF-47A9-B2AD-BF5C95A941C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9B3B-8E5C-4CCC-9843-CC19E7BA5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B338-F7DF-47A9-B2AD-BF5C95A941C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9B3B-8E5C-4CCC-9843-CC19E7BA5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B338-F7DF-47A9-B2AD-BF5C95A941C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9B3B-8E5C-4CCC-9843-CC19E7BA5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B338-F7DF-47A9-B2AD-BF5C95A941C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9B3B-8E5C-4CCC-9843-CC19E7BA5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B338-F7DF-47A9-B2AD-BF5C95A941C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9B3B-8E5C-4CCC-9843-CC19E7BA5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4B338-F7DF-47A9-B2AD-BF5C95A941C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9B3B-8E5C-4CCC-9843-CC19E7BA5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94B338-F7DF-47A9-B2AD-BF5C95A941C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8A9B3B-8E5C-4CCC-9843-CC19E7BA5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1061;&#1086;&#1079;&#1103;&#1081;&#1082;&#1072;%20&#1084;&#1077;&#1076;&#1085;&#1086;&#1081;%20&#1075;&#1086;&#1088;&#1099;%20-%20&#1058;&#1072;&#1090;&#1100;&#1103;&#1085;&#1072;%20&#1051;&#1102;&#1090;&#1072;&#1077;&#1074;&#1072;.mp4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60;&#1088;&#1072;&#1075;&#1084;6.wav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1500174"/>
            <a:ext cx="557216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Тема: «Уральской старины сказитель»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http://shalomfilm.com/uploads/posts/2011-07/1309678832_faca4961af9d8b6ac22ad55a92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3143272" cy="464347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85728"/>
            <a:ext cx="4143404" cy="6143668"/>
          </a:xfrm>
        </p:spPr>
        <p:style>
          <a:lnRef idx="1">
            <a:schemeClr val="accent4"/>
          </a:lnRef>
          <a:fillRef idx="1003">
            <a:schemeClr val="lt2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Уважаемый читатель! Аккуратный ты всегда. Книга друг твой и приятель, много мыслей в них, труда.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Слово группе «ЧИТАТЕЛИ»</a:t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6" name="Picture 2" descr="http://mega-u.ru/sites/default/files/styles/thumbnail/public/images/biblio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21484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im7-tub-ru.yandex.net/i?id=224390343-3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2151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828836"/>
            <a:ext cx="7858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DFDFF"/>
                </a:solidFill>
                <a:ea typeface="Calibri" pitchFamily="34" charset="0"/>
                <a:cs typeface="Times New Roman" pitchFamily="18" charset="0"/>
              </a:rPr>
              <a:t>Вздрогнул сказочный мир сюжетов. И наполнили дом видения,</a:t>
            </a:r>
            <a:endParaRPr lang="ru-RU" sz="3200" dirty="0" smtClean="0">
              <a:solidFill>
                <a:srgbClr val="FDFDFF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DFDFF"/>
                </a:solidFill>
                <a:ea typeface="Calibri" pitchFamily="34" charset="0"/>
                <a:cs typeface="Times New Roman" pitchFamily="18" charset="0"/>
              </a:rPr>
              <a:t>И герои сошли с портретов – дети тайного Вдохновения</a:t>
            </a:r>
            <a:r>
              <a:rPr lang="ru-RU" sz="3200" b="1" i="1" dirty="0" smtClean="0">
                <a:solidFill>
                  <a:srgbClr val="FDFDFF"/>
                </a:solidFill>
                <a:ea typeface="Calibri" pitchFamily="34" charset="0"/>
                <a:cs typeface="Times New Roman" pitchFamily="18" charset="0"/>
              </a:rPr>
              <a:t>…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DFDFF"/>
                </a:solidFill>
                <a:cs typeface="Times New Roman" pitchFamily="18" charset="0"/>
              </a:rPr>
              <a:t>«Художники»</a:t>
            </a:r>
            <a:endParaRPr lang="ru-RU" sz="3200" dirty="0" smtClean="0">
              <a:solidFill>
                <a:srgbClr val="FDFD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http://afisha.academ.org/storage/r/2010/10/04/zanaves.jpg?w=750&amp;h=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DFDFF"/>
                </a:solidFill>
                <a:ea typeface="Calibri" pitchFamily="34" charset="0"/>
                <a:cs typeface="Times New Roman" pitchFamily="18" charset="0"/>
              </a:rPr>
              <a:t>Театр! Как много значит слово. Для всех, кто был там много раз!</a:t>
            </a:r>
            <a:endParaRPr lang="ru-RU" sz="2800" b="1" dirty="0" smtClean="0">
              <a:solidFill>
                <a:srgbClr val="FDFDFF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DFDFF"/>
                </a:solidFill>
                <a:ea typeface="Calibri" pitchFamily="34" charset="0"/>
                <a:cs typeface="Times New Roman" pitchFamily="18" charset="0"/>
              </a:rPr>
              <a:t>Как важно и порою ново. Бывает действие для нас</a:t>
            </a:r>
            <a:r>
              <a:rPr lang="ru-RU" sz="2800" b="1" i="1" dirty="0" smtClean="0">
                <a:solidFill>
                  <a:srgbClr val="FDFDFF"/>
                </a:solidFill>
                <a:ea typeface="Calibri" pitchFamily="34" charset="0"/>
                <a:cs typeface="Times New Roman" pitchFamily="18" charset="0"/>
              </a:rPr>
              <a:t>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DFDFF"/>
                </a:solidFill>
                <a:cs typeface="Times New Roman" pitchFamily="18" charset="0"/>
              </a:rPr>
              <a:t>                               «Актёры»</a:t>
            </a:r>
            <a:endParaRPr lang="ru-RU" sz="2800" b="1" dirty="0" smtClean="0">
              <a:solidFill>
                <a:srgbClr val="FDFD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4500594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hlinkClick r:id="rId2" action="ppaction://hlinkfile"/>
              </a:rPr>
              <a:t>Кинофрагмент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mg01.chitalnya.ru/upload2/182/4931062306277454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8358246" cy="4786346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1142984"/>
            <a:ext cx="6786610" cy="50167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С Данилой вместе ухожу я в гору</a:t>
            </a:r>
            <a:endParaRPr lang="ru-RU" sz="32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К Хозяйке, посмотреть её цветок.</a:t>
            </a:r>
            <a:endParaRPr lang="ru-RU" sz="32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Хочу взглянуть я на цветок, в котором</a:t>
            </a:r>
            <a:endParaRPr lang="ru-RU" sz="32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Огнём сияет каждый лепесток.</a:t>
            </a:r>
            <a:endParaRPr lang="ru-RU" sz="32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В который раз, склоняясь над этой книжкой</a:t>
            </a:r>
            <a:endParaRPr lang="ru-RU" sz="32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Я впитываю мудрость этих слов</a:t>
            </a:r>
            <a:endParaRPr lang="ru-RU" sz="32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Мне не забыть рассказов деда </a:t>
            </a:r>
            <a:r>
              <a:rPr lang="ru-RU" sz="3200" dirty="0" err="1" smtClean="0">
                <a:ea typeface="Calibri" pitchFamily="34" charset="0"/>
                <a:cs typeface="Times New Roman" pitchFamily="18" charset="0"/>
              </a:rPr>
              <a:t>Слышко</a:t>
            </a:r>
            <a:endParaRPr lang="ru-RU" sz="32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Спасибо, добрый дедушка Бажов. </a:t>
            </a:r>
            <a:endParaRPr lang="ru-RU" sz="32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i040.radikal.ru/1012/e1/bf4bebad18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1436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32972" y="571480"/>
            <a:ext cx="499674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«</a:t>
            </a:r>
            <a:r>
              <a:rPr lang="ru-RU" sz="4000" dirty="0" smtClean="0">
                <a:solidFill>
                  <a:srgbClr val="FF0000"/>
                </a:solidFill>
              </a:rPr>
              <a:t>группа Сказители</a:t>
            </a:r>
            <a:r>
              <a:rPr lang="ru-RU" sz="4000" dirty="0" smtClean="0">
                <a:solidFill>
                  <a:srgbClr val="FF0000"/>
                </a:solidFill>
              </a:rPr>
              <a:t>».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Характер человека не застывает. Он может набираться сил. А может и вырождаться. Каков человек на деле, становится видно только тогда, когда приходит испытание, то есть тот момент, когда вы или устоите на собственных ногах, или упадете.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                                      Агата Кристи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33575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i="1" u="sng" dirty="0" smtClean="0">
                <a:ln/>
                <a:solidFill>
                  <a:srgbClr val="C00000"/>
                </a:solidFill>
                <a:effectLst/>
              </a:rPr>
              <a:t>Проблема  русского </a:t>
            </a:r>
            <a:br>
              <a:rPr lang="ru-RU" i="1" u="sng" dirty="0" smtClean="0">
                <a:ln/>
                <a:solidFill>
                  <a:srgbClr val="C00000"/>
                </a:solidFill>
                <a:effectLst/>
              </a:rPr>
            </a:br>
            <a:r>
              <a:rPr lang="ru-RU" i="1" u="sng" dirty="0" smtClean="0">
                <a:ln/>
                <a:solidFill>
                  <a:srgbClr val="C00000"/>
                </a:solidFill>
                <a:effectLst/>
              </a:rPr>
              <a:t>национального  характера в </a:t>
            </a:r>
            <a:br>
              <a:rPr lang="ru-RU" i="1" u="sng" dirty="0" smtClean="0">
                <a:ln/>
                <a:solidFill>
                  <a:srgbClr val="C00000"/>
                </a:solidFill>
                <a:effectLst/>
              </a:rPr>
            </a:br>
            <a:r>
              <a:rPr lang="ru-RU" i="1" u="sng" dirty="0" smtClean="0">
                <a:ln/>
                <a:solidFill>
                  <a:srgbClr val="C00000"/>
                </a:solidFill>
                <a:effectLst/>
              </a:rPr>
              <a:t>сказах  П. П. Бажова.</a:t>
            </a:r>
            <a:endParaRPr lang="ru-RU" i="1" u="sng" dirty="0">
              <a:ln/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4286280"/>
          </a:xfrm>
          <a:ln cmpd="dbl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i="1" dirty="0" smtClean="0">
                <a:solidFill>
                  <a:srgbClr val="C00000"/>
                </a:solidFill>
                <a:cs typeface="Arial" pitchFamily="34" charset="0"/>
              </a:rPr>
              <a:t>Цель:  Выявить особенности  русского   </a:t>
            </a:r>
            <a:br>
              <a:rPr lang="ru-RU" i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i="1" dirty="0" smtClean="0">
                <a:solidFill>
                  <a:srgbClr val="C00000"/>
                </a:solidFill>
                <a:cs typeface="Arial" pitchFamily="34" charset="0"/>
              </a:rPr>
              <a:t>национального   характера </a:t>
            </a:r>
            <a:r>
              <a:rPr lang="ru-RU" i="1" dirty="0" err="1" smtClean="0">
                <a:solidFill>
                  <a:srgbClr val="C00000"/>
                </a:solidFill>
                <a:cs typeface="Arial" pitchFamily="34" charset="0"/>
              </a:rPr>
              <a:t>героевв</a:t>
            </a:r>
            <a:r>
              <a:rPr lang="ru-RU" i="1" dirty="0" smtClean="0">
                <a:solidFill>
                  <a:srgbClr val="C00000"/>
                </a:solidFill>
                <a:cs typeface="Arial" pitchFamily="34" charset="0"/>
              </a:rPr>
              <a:t> сказах Бажова.</a:t>
            </a:r>
            <a:br>
              <a:rPr lang="ru-RU" i="1" dirty="0" smtClean="0">
                <a:solidFill>
                  <a:srgbClr val="C00000"/>
                </a:solidFill>
                <a:cs typeface="Arial" pitchFamily="34" charset="0"/>
              </a:rPr>
            </a:br>
            <a:endParaRPr lang="ru-RU" i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Задачи: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1. Увидеть художественный мир Бажова на основе метода проекта.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2.Выделить  черты русского национального характера героев сказов.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3. В чём актуальность сказов Бажова.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Характер человека не застывает. Он может набираться сил. А может и вырождаться. Каков человек на деле, становится видно только тогда, когда приходит испытание, то есть тот момент, когда вы или устоите на собственных ногах, или упадете.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                                      Агата Кристи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214423"/>
            <a:ext cx="4500578" cy="56477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У памятника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9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Он раздвинул железные скалы,</a:t>
            </a:r>
            <a:endParaRPr lang="ru-RU" sz="2000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Глянул в душу дремучих лесов.</a:t>
            </a:r>
            <a:endParaRPr lang="ru-RU" sz="2000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И отправлены в мудрые сказы</a:t>
            </a:r>
            <a:endParaRPr lang="ru-RU" sz="2000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Самоцветы немеркнущих слов.</a:t>
            </a:r>
            <a:endParaRPr lang="ru-RU" sz="2000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Взял цветы на таинственном камне,</a:t>
            </a:r>
            <a:endParaRPr lang="ru-RU" sz="2000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Что невидимы всем до поры,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cs typeface="Times New Roman" pitchFamily="18" charset="0"/>
              </a:rPr>
              <a:t>И устлал к нам тропу лепестками</a:t>
            </a:r>
            <a:endParaRPr lang="ru-RU" sz="2000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Пред Хозяйкою Медной горы.</a:t>
            </a:r>
            <a:endParaRPr lang="ru-RU" sz="2000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Он шаги её лёгкие слышит,</a:t>
            </a:r>
            <a:endParaRPr lang="ru-RU" sz="2000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Вьётся ящерка, в завтра скользя.</a:t>
            </a:r>
            <a:endParaRPr lang="ru-RU" sz="2000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Если людям о вечности пишешь,</a:t>
            </a:r>
            <a:endParaRPr lang="ru-RU" sz="2000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Повернуться спиной к ним нельзя.</a:t>
            </a:r>
            <a:endParaRPr lang="ru-RU" dirty="0" smtClean="0"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6198990"/>
            <a:ext cx="2428892" cy="373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Владимир </a:t>
            </a:r>
            <a:r>
              <a:rPr lang="ru-RU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Радкевич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http://s54.radikal.ru/i145/1108/0a/4a613d4a56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36" cy="3814746"/>
          </a:xfrm>
          <a:prstGeom prst="ellipse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7413" name="Picture 5" descr="http://900igr.net/datai/literatura/Skazki-Pavla-Bazhova/0005-005-Skazki-Pavla-Bazh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928934"/>
            <a:ext cx="2571736" cy="3929066"/>
          </a:xfrm>
          <a:prstGeom prst="ellipse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www.cultradio.ru/p/m_2557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428604"/>
            <a:ext cx="7429552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Уральский</a:t>
            </a:r>
          </a:p>
          <a:p>
            <a:pPr algn="ctr"/>
            <a:r>
              <a:rPr lang="ru-RU" sz="72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сказочник</a:t>
            </a:r>
            <a:r>
              <a:rPr lang="ru-RU" sz="72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…</a:t>
            </a:r>
          </a:p>
          <a:p>
            <a:pPr algn="ctr"/>
            <a:endParaRPr lang="ru-RU" sz="2800" b="1" kern="1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endParaRPr lang="ru-RU" sz="2800" b="1" kern="1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endParaRPr lang="ru-RU" sz="2800" b="1" kern="1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endParaRPr lang="ru-RU" sz="2800" b="1" kern="1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endParaRPr lang="ru-RU" sz="2800" b="1" kern="1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endParaRPr lang="ru-RU" sz="2800" b="1" kern="1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endParaRPr lang="ru-RU" sz="2800" b="1" kern="1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endParaRPr lang="ru-RU" sz="2800" b="1" kern="1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2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(презентация)</a:t>
            </a:r>
            <a:endParaRPr lang="ru-RU" sz="28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8/102/354/102354277_large_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72132" y="357166"/>
            <a:ext cx="2729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hlinkClick r:id="rId3" action="ppaction://hlinkfile"/>
              </a:rPr>
              <a:t>Музыка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СКАЗ – это произведение устного народного творчества о действительных событиях современности или недавнего прошлого, в котором повествование ведется от лица рассказчика.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</a:t>
            </a:r>
            <a:r>
              <a:rPr lang="ru-RU" sz="3600" i="1" dirty="0" smtClean="0"/>
              <a:t>Толковый словарь </a:t>
            </a:r>
            <a:br>
              <a:rPr lang="ru-RU" sz="3600" i="1" dirty="0" smtClean="0"/>
            </a:br>
            <a:r>
              <a:rPr lang="ru-RU" sz="3600" i="1" dirty="0" smtClean="0"/>
              <a:t>                                   Ожегова С.И.</a:t>
            </a:r>
            <a:endParaRPr lang="ru-RU" sz="3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271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Проблема  русского  национального  характера в  сказах  П. П. Бажова.</vt:lpstr>
      <vt:lpstr>Цель:  Выявить особенности  русского    национального   характера героевв сказах Бажова. </vt:lpstr>
      <vt:lpstr>Задачи:  1. Увидеть художественный мир Бажова на основе метода проекта. 2.Выделить  черты русского национального характера героев сказов. 3. В чём актуальность сказов Бажова.</vt:lpstr>
      <vt:lpstr>Характер человека не застывает. Он может набираться сил. А может и вырождаться. Каков человек на деле, становится видно только тогда, когда приходит испытание, то есть тот момент, когда вы или устоите на собственных ногах, или упадете.                                        Агата Кристи</vt:lpstr>
      <vt:lpstr>Слайд 6</vt:lpstr>
      <vt:lpstr>Слайд 7</vt:lpstr>
      <vt:lpstr>Слайд 8</vt:lpstr>
      <vt:lpstr>СКАЗ – это произведение устного народного творчества о действительных событиях современности или недавнего прошлого, в котором повествование ведется от лица рассказчика.                                 Толковый словарь                                     Ожегова С.И.</vt:lpstr>
      <vt:lpstr>Уважаемый читатель! Аккуратный ты всегда. Книга друг твой и приятель, много мыслей в них, труда. Слово группе «ЧИТАТЕЛИ» </vt:lpstr>
      <vt:lpstr>Слайд 11</vt:lpstr>
      <vt:lpstr>Слайд 12</vt:lpstr>
      <vt:lpstr>Кинофрагмент</vt:lpstr>
      <vt:lpstr>Слайд 14</vt:lpstr>
      <vt:lpstr>Слайд 15</vt:lpstr>
      <vt:lpstr>Характер человека не застывает. Он может набираться сил. А может и вырождаться. Каков человек на деле, становится видно только тогда, когда приходит испытание, то есть тот момент, когда вы или устоите на собственных ногах, или упадете.                                        Агата Кристи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92</cp:revision>
  <dcterms:created xsi:type="dcterms:W3CDTF">2014-01-19T15:53:52Z</dcterms:created>
  <dcterms:modified xsi:type="dcterms:W3CDTF">2014-02-24T20:07:21Z</dcterms:modified>
</cp:coreProperties>
</file>