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5" r:id="rId8"/>
    <p:sldId id="266" r:id="rId9"/>
    <p:sldId id="267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1928802"/>
            <a:ext cx="6172200" cy="1894362"/>
          </a:xfrm>
        </p:spPr>
        <p:txBody>
          <a:bodyPr>
            <a:normAutofit/>
          </a:bodyPr>
          <a:lstStyle/>
          <a:p>
            <a:pPr algn="l"/>
            <a:r>
              <a:rPr lang="ru-RU" sz="5400" b="0" dirty="0" smtClean="0">
                <a:solidFill>
                  <a:schemeClr val="accent3"/>
                </a:solidFill>
                <a:effectLst/>
              </a:rPr>
              <a:t>Презентация </a:t>
            </a:r>
            <a:r>
              <a:rPr lang="ru-RU" sz="3600" b="0" dirty="0" smtClean="0">
                <a:solidFill>
                  <a:schemeClr val="accent3"/>
                </a:solidFill>
                <a:effectLst/>
              </a:rPr>
              <a:t/>
            </a:r>
            <a:br>
              <a:rPr lang="ru-RU" sz="3600" b="0" dirty="0" smtClean="0">
                <a:solidFill>
                  <a:schemeClr val="accent3"/>
                </a:solidFill>
                <a:effectLst/>
              </a:rPr>
            </a:br>
            <a:r>
              <a:rPr lang="ru-RU" sz="3600" b="0" dirty="0" smtClean="0">
                <a:solidFill>
                  <a:schemeClr val="accent3"/>
                </a:solidFill>
                <a:effectLst/>
              </a:rPr>
              <a:t>по русскому языку</a:t>
            </a:r>
            <a:endParaRPr lang="ru-RU" sz="3600" b="0" dirty="0">
              <a:solidFill>
                <a:schemeClr val="accent3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          </a:t>
            </a:r>
            <a:r>
              <a:rPr lang="ru-RU" dirty="0" smtClean="0">
                <a:solidFill>
                  <a:schemeClr val="accent3"/>
                </a:solidFill>
              </a:rPr>
              <a:t>Автор: Иванова Л.Ю.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64331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Оглянулся Орфей…</a:t>
            </a:r>
            <a:r>
              <a:rPr lang="ru-RU" sz="5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5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5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5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5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но </a:t>
            </a:r>
            <a:r>
              <a:rPr lang="ru-RU" sz="5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ничего</a:t>
            </a:r>
            <a:r>
              <a:rPr lang="ru-RU" sz="5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не увидел.</a:t>
            </a:r>
            <a:br>
              <a:rPr lang="ru-RU" sz="5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5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br>
              <a:rPr lang="ru-RU" sz="5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Аид отнял свой дар.</a:t>
            </a:r>
            <a:endParaRPr lang="ru-RU" sz="5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041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accent3"/>
                </a:solidFill>
              </a:rPr>
              <a:t>Изложение № 34.</a:t>
            </a:r>
            <a:br>
              <a:rPr lang="ru-RU" sz="4000" dirty="0" smtClean="0">
                <a:solidFill>
                  <a:schemeClr val="accent3"/>
                </a:solidFill>
              </a:rPr>
            </a:br>
            <a:endParaRPr lang="ru-RU" sz="4000" dirty="0">
              <a:solidFill>
                <a:schemeClr val="accent3"/>
              </a:solidFill>
            </a:endParaRPr>
          </a:p>
        </p:txBody>
      </p:sp>
      <p:pic>
        <p:nvPicPr>
          <p:cNvPr id="5" name="Содержимое 4" descr="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1857364"/>
            <a:ext cx="4038600" cy="4071966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29190" y="1571612"/>
            <a:ext cx="3657600" cy="457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   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    Ход </a:t>
            </a:r>
            <a:r>
              <a:rPr lang="ru-RU" dirty="0" smtClean="0">
                <a:solidFill>
                  <a:srgbClr val="C00000"/>
                </a:solidFill>
              </a:rPr>
              <a:t>урока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знакомство с текстом.</a:t>
            </a:r>
          </a:p>
          <a:p>
            <a:r>
              <a:rPr lang="ru-RU" dirty="0" smtClean="0"/>
              <a:t>беседа по тексту.</a:t>
            </a:r>
          </a:p>
          <a:p>
            <a:r>
              <a:rPr lang="ru-RU" dirty="0" smtClean="0"/>
              <a:t>составление плана.</a:t>
            </a:r>
          </a:p>
          <a:p>
            <a:r>
              <a:rPr lang="ru-RU" dirty="0" smtClean="0"/>
              <a:t>языковой анализ текста.</a:t>
            </a:r>
          </a:p>
          <a:p>
            <a:r>
              <a:rPr lang="ru-RU" dirty="0" smtClean="0"/>
              <a:t>пересказ текста изложения.</a:t>
            </a:r>
          </a:p>
          <a:p>
            <a:r>
              <a:rPr lang="ru-RU" dirty="0" smtClean="0"/>
              <a:t>анализ стилистики текста.</a:t>
            </a:r>
          </a:p>
          <a:p>
            <a:r>
              <a:rPr lang="ru-RU" dirty="0" smtClean="0"/>
              <a:t>создание своего текста.</a:t>
            </a:r>
          </a:p>
          <a:p>
            <a:r>
              <a:rPr lang="ru-RU" dirty="0" smtClean="0"/>
              <a:t>выполнение  творческого задания (ответ на вопрос).</a:t>
            </a:r>
          </a:p>
          <a:p>
            <a:r>
              <a:rPr lang="ru-RU" dirty="0" smtClean="0"/>
              <a:t>подведение итогов урока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Орфей любил юную Эвридику, и сила этой любви не имела себе равных.</a:t>
            </a:r>
            <a:endParaRPr lang="ru-RU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Содержимое 3" descr="25371795_1588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85786" y="1766202"/>
            <a:ext cx="7000924" cy="436571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467600" cy="12033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</a:br>
            <a:r>
              <a:rPr lang="ru-RU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</a:br>
            <a:r>
              <a:rPr lang="ru-RU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Однажды</a:t>
            </a:r>
            <a:r>
              <a:rPr lang="ru-RU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, гуляя по лугу, </a:t>
            </a:r>
            <a:r>
              <a:rPr lang="ru-RU" b="1" dirty="0" err="1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Эвридика</a:t>
            </a:r>
            <a:r>
              <a:rPr lang="ru-RU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 нечаянно наступила на землю…</a:t>
            </a:r>
            <a:br>
              <a:rPr lang="ru-RU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</a:br>
            <a:endParaRPr lang="ru-RU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3471858" cy="4386274"/>
          </a:xfrm>
        </p:spPr>
        <p:txBody>
          <a:bodyPr/>
          <a:lstStyle/>
          <a:p>
            <a:r>
              <a:rPr lang="ru-RU" dirty="0" smtClean="0"/>
              <a:t>На крик прибежал Орфей и увидел свою невесту.</a:t>
            </a:r>
          </a:p>
          <a:p>
            <a:endParaRPr lang="ru-RU" dirty="0" smtClean="0"/>
          </a:p>
          <a:p>
            <a:r>
              <a:rPr lang="ru-RU" dirty="0" smtClean="0"/>
              <a:t>Ударил певец по струнам </a:t>
            </a:r>
            <a:r>
              <a:rPr lang="ru-RU" i="1" dirty="0" smtClean="0"/>
              <a:t>кифары</a:t>
            </a:r>
            <a:r>
              <a:rPr lang="ru-RU" dirty="0" smtClean="0"/>
              <a:t>, но не открыла </a:t>
            </a:r>
            <a:r>
              <a:rPr lang="ru-RU" dirty="0" err="1" smtClean="0"/>
              <a:t>Эвридика</a:t>
            </a:r>
            <a:r>
              <a:rPr lang="ru-RU" dirty="0" smtClean="0"/>
              <a:t> глаз, как прежде…</a:t>
            </a:r>
            <a:endParaRPr lang="ru-RU" dirty="0"/>
          </a:p>
        </p:txBody>
      </p:sp>
      <p:pic>
        <p:nvPicPr>
          <p:cNvPr id="5" name="Содержимое 4" descr="1238257961_orpheus02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270374" y="1785926"/>
            <a:ext cx="3873525" cy="435771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Спустился Орфей в царство мертвых.</a:t>
            </a:r>
            <a:br>
              <a:rPr lang="ru-RU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</a:br>
            <a:r>
              <a:rPr lang="ru-RU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 Вот и Харон.</a:t>
            </a:r>
            <a:endParaRPr lang="ru-RU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Содержимое 4" descr="x_f8a92a67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71500" y="1600200"/>
            <a:ext cx="3429000" cy="4572000"/>
          </a:xfrm>
        </p:spPr>
      </p:pic>
      <p:pic>
        <p:nvPicPr>
          <p:cNvPr id="6" name="Содержимое 5" descr="харон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143372" y="2571744"/>
            <a:ext cx="4016401" cy="360466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Рванул Орфей струны кифары, и над царством мертвых зазвучала прекрасная песня…</a:t>
            </a:r>
            <a:endParaRPr lang="ru-RU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Содержимое 4" descr="1516664137078621615S600x600Q8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1928802"/>
            <a:ext cx="4543428" cy="4071966"/>
          </a:xfrm>
        </p:spPr>
      </p:pic>
      <p:pic>
        <p:nvPicPr>
          <p:cNvPr id="6" name="Содержимое 5" descr="orfey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5286380" y="1928802"/>
            <a:ext cx="3040378" cy="407196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Запел Орфей  песню о любви перед владыками подземного мира: Аидом и Персефоной.</a:t>
            </a:r>
            <a:endParaRPr lang="ru-RU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Содержимое 3" descr="aid-persefona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85786" y="1571612"/>
            <a:ext cx="7143800" cy="4825371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7467600" cy="9286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</a:br>
            <a:r>
              <a:rPr lang="ru-RU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</a:br>
            <a:r>
              <a:rPr lang="ru-RU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40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Молвил Аид:</a:t>
            </a:r>
            <a:br>
              <a:rPr lang="ru-RU" sz="40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</a:br>
            <a:endParaRPr lang="ru-RU" sz="4000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Содержимое 5" descr="hermesz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405463" y="1680111"/>
            <a:ext cx="3522511" cy="4249219"/>
          </a:xfrm>
        </p:spPr>
      </p:pic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 - Веди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Эвридику в верхний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мир. Она пойдет за тобой, а ты за Гермесом.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Только помни: оглянешься – дар будет отнят!</a:t>
            </a:r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И двинулись они в путь…</a:t>
            </a:r>
            <a:endParaRPr lang="ru-RU" sz="4000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Содержимое 3" descr="3415420227684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72336" y="1643050"/>
            <a:ext cx="6500059" cy="45005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161</Words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Презентация  по русскому языку</vt:lpstr>
      <vt:lpstr>Изложение № 34. </vt:lpstr>
      <vt:lpstr>Орфей любил юную Эвридику, и сила этой любви не имела себе равных.</vt:lpstr>
      <vt:lpstr>  Однажды, гуляя по лугу, Эвридика нечаянно наступила на землю… </vt:lpstr>
      <vt:lpstr>Спустился Орфей в царство мертвых.  Вот и Харон.</vt:lpstr>
      <vt:lpstr>Рванул Орфей струны кифары, и над царством мертвых зазвучала прекрасная песня…</vt:lpstr>
      <vt:lpstr>Запел Орфей  песню о любви перед владыками подземного мира: Аидом и Персефоной.</vt:lpstr>
      <vt:lpstr>   Молвил Аид: </vt:lpstr>
      <vt:lpstr>И двинулись они в путь…</vt:lpstr>
      <vt:lpstr>Оглянулся Орфей…  но ничего не увидел.   Аид отнял свой дар.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по русскому языку</dc:title>
  <dc:creator>Любовь Юрьевна</dc:creator>
  <cp:lastModifiedBy>DNA7 X86</cp:lastModifiedBy>
  <cp:revision>14</cp:revision>
  <dcterms:created xsi:type="dcterms:W3CDTF">2012-10-15T16:36:48Z</dcterms:created>
  <dcterms:modified xsi:type="dcterms:W3CDTF">2012-10-15T17:28:47Z</dcterms:modified>
</cp:coreProperties>
</file>