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571612"/>
            <a:ext cx="7772400" cy="20773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effectLst/>
              </a:rPr>
              <a:t>Презентация </a:t>
            </a:r>
            <a:br>
              <a:rPr lang="ru-RU" sz="4000" dirty="0" smtClean="0">
                <a:solidFill>
                  <a:srgbClr val="0070C0"/>
                </a:solidFill>
                <a:effectLst/>
              </a:rPr>
            </a:br>
            <a:r>
              <a:rPr lang="ru-RU" sz="4000" dirty="0" smtClean="0">
                <a:solidFill>
                  <a:srgbClr val="0070C0"/>
                </a:solidFill>
                <a:effectLst/>
              </a:rPr>
              <a:t>по русскому языку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(изложение №11)</a:t>
            </a:r>
            <a:endParaRPr lang="ru-RU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Автор: Иванова Л.Ю.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</a:rPr>
              <a:t>И.И. Шишкин «Сосновый бор».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6" name="Содержимое 5" descr="шишки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3085333" cy="4226484"/>
          </a:xfrm>
        </p:spPr>
      </p:pic>
      <p:pic>
        <p:nvPicPr>
          <p:cNvPr id="5" name="Содержимое 4" descr="Сосновый бо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7554" y="1250949"/>
            <a:ext cx="5329246" cy="3821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/>
              </a:rPr>
              <a:t>Крамской И.Н.  «Майская ночь».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6" name="Содержимое 5" descr="Крамско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2928958" cy="4041783"/>
          </a:xfrm>
        </p:spPr>
      </p:pic>
      <p:pic>
        <p:nvPicPr>
          <p:cNvPr id="5" name="Содержимое 4" descr="Майская ночь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43240" y="1071546"/>
            <a:ext cx="5526483" cy="39210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1488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</a:rPr>
              <a:t>Художник Верещагин В.В.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Содержимое 3" descr="Верещаг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500042"/>
            <a:ext cx="3530900" cy="44291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</a:rPr>
              <a:t>Верещагин В.В. «Мавзолей Тадж-Махал в </a:t>
            </a:r>
            <a:r>
              <a:rPr lang="ru-RU" sz="2800" dirty="0" err="1" smtClean="0">
                <a:solidFill>
                  <a:srgbClr val="0070C0"/>
                </a:solidFill>
                <a:effectLst/>
              </a:rPr>
              <a:t>Агре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»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Содержимое 3" descr="0_28726_8a40bd7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530225"/>
            <a:ext cx="6013198" cy="431446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    </a:t>
            </a:r>
            <a:br>
              <a:rPr lang="ru-RU" sz="2400" dirty="0" smtClean="0"/>
            </a:br>
            <a:endParaRPr lang="ru-RU" sz="2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Содержимое 3" descr="5855395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00043"/>
            <a:ext cx="6000792" cy="4286280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4857760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Верещагин В.В</a:t>
            </a:r>
            <a:r>
              <a:rPr lang="ru-RU" b="1" dirty="0" smtClean="0">
                <a:solidFill>
                  <a:srgbClr val="0070C0"/>
                </a:solidFill>
              </a:rPr>
              <a:t>. «Мулла </a:t>
            </a:r>
            <a:r>
              <a:rPr lang="ru-RU" b="1" dirty="0" smtClean="0">
                <a:solidFill>
                  <a:srgbClr val="0070C0"/>
                </a:solidFill>
              </a:rPr>
              <a:t>Керим и мулла </a:t>
            </a:r>
            <a:r>
              <a:rPr lang="ru-RU" b="1" dirty="0" err="1" smtClean="0">
                <a:solidFill>
                  <a:srgbClr val="0070C0"/>
                </a:solidFill>
              </a:rPr>
              <a:t>Рахим</a:t>
            </a:r>
            <a:r>
              <a:rPr lang="ru-RU" b="1" dirty="0" smtClean="0">
                <a:solidFill>
                  <a:srgbClr val="0070C0"/>
                </a:solidFill>
              </a:rPr>
              <a:t> по дороге на базар </a:t>
            </a:r>
            <a:r>
              <a:rPr lang="ru-RU" b="1" dirty="0" smtClean="0">
                <a:solidFill>
                  <a:srgbClr val="0070C0"/>
                </a:solidFill>
              </a:rPr>
              <a:t>ссорятся».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70C0"/>
                </a:solidFill>
                <a:effectLst/>
              </a:rPr>
              <a:t>Верещагин В.В. «У крепостной стены».</a:t>
            </a:r>
            <a:endParaRPr lang="ru-RU" sz="28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Содержимое 3" descr="bit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38186"/>
            <a:ext cx="7215238" cy="411861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</a:rPr>
              <a:t>Верещагин В.В. «Апофеоз войны»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Содержимое 3" descr="vereshagin-war-apophe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079" y="530225"/>
            <a:ext cx="6383880" cy="41878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effectLst/>
              </a:rPr>
              <a:t>Первый государственный русский музей в Санкт-Петербурге.</a:t>
            </a:r>
            <a:endParaRPr lang="ru-RU" sz="28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Содержимое 3" descr="русский гос муз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19125"/>
            <a:ext cx="7643866" cy="41432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70C0"/>
                </a:solidFill>
                <a:effectLst/>
              </a:rPr>
              <a:t>Здание Третьяковской галереи в Москве.</a:t>
            </a:r>
            <a:endParaRPr lang="ru-RU" sz="28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Содержимое 3" descr="8650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530225"/>
            <a:ext cx="6643734" cy="41878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643446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* * *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Задание: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Озаглавьте текст и изложите его подробно.</a:t>
            </a:r>
          </a:p>
          <a:p>
            <a:endParaRPr lang="ru-RU" dirty="0" smtClean="0"/>
          </a:p>
          <a:p>
            <a:r>
              <a:rPr lang="ru-RU" dirty="0" smtClean="0"/>
              <a:t>Расскажите о Вашем впечатлении о какой-либо картине из Третьяковской галереи.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* * *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83880" cy="4187952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Вид</a:t>
            </a:r>
            <a:r>
              <a:rPr lang="ru-RU" dirty="0" smtClean="0">
                <a:solidFill>
                  <a:srgbClr val="0070C0"/>
                </a:solidFill>
              </a:rPr>
              <a:t> урока</a:t>
            </a:r>
            <a:r>
              <a:rPr lang="ru-RU" dirty="0" smtClean="0"/>
              <a:t>: развитие речи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Тип  урока</a:t>
            </a:r>
            <a:r>
              <a:rPr lang="ru-RU" dirty="0" smtClean="0"/>
              <a:t>: обучающий урок.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Цель урока</a:t>
            </a:r>
            <a:r>
              <a:rPr lang="ru-RU" dirty="0" smtClean="0"/>
              <a:t>: написание </a:t>
            </a:r>
            <a:r>
              <a:rPr lang="ru-RU" dirty="0" smtClean="0"/>
              <a:t>подробного  </a:t>
            </a:r>
            <a:r>
              <a:rPr lang="ru-RU" dirty="0" smtClean="0"/>
              <a:t>изложения по коллективно составленному плану.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* * *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703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3500" dirty="0" smtClean="0">
                <a:solidFill>
                  <a:srgbClr val="0070C0"/>
                </a:solidFill>
              </a:rPr>
              <a:t>Задачи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Обучающие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 научить </a:t>
            </a:r>
            <a:r>
              <a:rPr lang="ru-RU" dirty="0" smtClean="0"/>
              <a:t>воспроизводить текст </a:t>
            </a:r>
            <a:r>
              <a:rPr lang="ru-RU" dirty="0" smtClean="0"/>
              <a:t>подробно, точно передавая авторский замысел, настроение, стиль;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Развивающие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развивать память, связную речь, внимание, мышление;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Воспитывающие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Формировать </a:t>
            </a:r>
            <a:r>
              <a:rPr lang="ru-RU" dirty="0" smtClean="0"/>
              <a:t>чувство патриотизма.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* * *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          </a:t>
            </a:r>
            <a:r>
              <a:rPr lang="ru-RU" b="1" dirty="0" smtClean="0">
                <a:solidFill>
                  <a:srgbClr val="0070C0"/>
                </a:solidFill>
              </a:rPr>
              <a:t>Ход урока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знакомство </a:t>
            </a:r>
            <a:r>
              <a:rPr lang="ru-RU" sz="2400" b="1" dirty="0" smtClean="0"/>
              <a:t>с текстом.</a:t>
            </a:r>
          </a:p>
          <a:p>
            <a:r>
              <a:rPr lang="ru-RU" sz="2400" b="1" dirty="0" smtClean="0"/>
              <a:t>беседа по тексту.</a:t>
            </a:r>
          </a:p>
          <a:p>
            <a:r>
              <a:rPr lang="ru-RU" sz="2400" b="1" dirty="0" smtClean="0"/>
              <a:t>составление плана.</a:t>
            </a:r>
          </a:p>
          <a:p>
            <a:r>
              <a:rPr lang="ru-RU" sz="2400" b="1" dirty="0" smtClean="0"/>
              <a:t>языковой анализ текста.</a:t>
            </a:r>
          </a:p>
          <a:p>
            <a:r>
              <a:rPr lang="ru-RU" sz="2400" b="1" dirty="0" smtClean="0"/>
              <a:t>пересказ текста изложения.</a:t>
            </a:r>
          </a:p>
          <a:p>
            <a:r>
              <a:rPr lang="ru-RU" sz="2400" b="1" dirty="0" smtClean="0"/>
              <a:t>анализ стилистики текста.</a:t>
            </a:r>
          </a:p>
          <a:p>
            <a:r>
              <a:rPr lang="ru-RU" sz="2400" b="1" dirty="0" smtClean="0"/>
              <a:t>создание своего текста.</a:t>
            </a:r>
          </a:p>
          <a:p>
            <a:r>
              <a:rPr lang="ru-RU" sz="2400" b="1" dirty="0" smtClean="0"/>
              <a:t>выполнение  творческого задания (ответ на вопрос).</a:t>
            </a:r>
          </a:p>
          <a:p>
            <a:r>
              <a:rPr lang="ru-RU" sz="2400" b="1" dirty="0" smtClean="0"/>
              <a:t>подведение итогов урока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0070C0"/>
                </a:solidFill>
                <a:effectLst/>
              </a:rPr>
              <a:t>100лет назад в России не было ни одного доступного народу музея, не считая Эрмитажа.</a:t>
            </a:r>
            <a:endParaRPr lang="ru-RU" sz="24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Содержимое 3" descr="эрмита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429552" cy="447041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effectLst/>
              </a:rPr>
              <a:t>Эрмитаж принадлежал царствующему дому Романовых.</a:t>
            </a:r>
            <a:endParaRPr lang="ru-RU" sz="28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Содержимое 3" descr="Романов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571481"/>
            <a:ext cx="6357982" cy="42862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3929066"/>
            <a:ext cx="8183880" cy="2051692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  <a:effectLst/>
              </a:rPr>
              <a:t> Меценат -</a:t>
            </a:r>
            <a:r>
              <a:rPr lang="ru-RU" sz="2400" dirty="0" smtClean="0"/>
              <a:t>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лицо, способствующее на безвозмездной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  основе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развитию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науки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и искусства, оказывающее им материальную помощь из личных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средств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. </a:t>
            </a:r>
            <a:endParaRPr lang="ru-RU" sz="20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Имя Павла Михайловича Третьякова навсегда останется среди имен тех, кто бескорыстной любовью и преданностью двигал русскую живопись вперед.</a:t>
            </a:r>
          </a:p>
        </p:txBody>
      </p:sp>
      <p:pic>
        <p:nvPicPr>
          <p:cNvPr id="5" name="Содержимое 4" descr="Tretjakovskaja-galerej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642918"/>
            <a:ext cx="3714776" cy="42798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/>
              </a:rPr>
              <a:t>А.К.Саврасов «Грачи прилетели».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6" name="Содержимое 5" descr="savrasova__h___m__71h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8233" y="530225"/>
            <a:ext cx="3544471" cy="4389438"/>
          </a:xfrm>
        </p:spPr>
      </p:pic>
      <p:pic>
        <p:nvPicPr>
          <p:cNvPr id="5" name="Содержимое 4" descr="Грачи прилетел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530225"/>
            <a:ext cx="3746023" cy="43894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/>
              </a:rPr>
              <a:t>Н.Н.Ге «Петр Первый допрашивает царевича Алексея в Петергофе». 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6" name="Содержимое 5" descr="Г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3284957" cy="4184659"/>
          </a:xfrm>
        </p:spPr>
      </p:pic>
      <p:pic>
        <p:nvPicPr>
          <p:cNvPr id="5" name="Содержимое 4" descr="Петр первы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7554" y="1142984"/>
            <a:ext cx="5429288" cy="378684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291</Words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 по русскому языку (изложение №11)</vt:lpstr>
      <vt:lpstr>* * *</vt:lpstr>
      <vt:lpstr>* * *</vt:lpstr>
      <vt:lpstr>* * *</vt:lpstr>
      <vt:lpstr>100лет назад в России не было ни одного доступного народу музея, не считая Эрмитажа.</vt:lpstr>
      <vt:lpstr>Эрмитаж принадлежал царствующему дому Романовых.</vt:lpstr>
      <vt:lpstr> Меценат - лицо, способствующее на безвозмездной   основе развитию науки и искусства, оказывающее им материальную помощь из личных средств. </vt:lpstr>
      <vt:lpstr>А.К.Саврасов «Грачи прилетели».</vt:lpstr>
      <vt:lpstr>Н.Н.Ге «Петр Первый допрашивает царевича Алексея в Петергофе». </vt:lpstr>
      <vt:lpstr>И.И. Шишкин «Сосновый бор».</vt:lpstr>
      <vt:lpstr>Крамской И.Н.  «Майская ночь».</vt:lpstr>
      <vt:lpstr>Художник Верещагин В.В.</vt:lpstr>
      <vt:lpstr>Верещагин В.В. «Мавзолей Тадж-Махал в Агре»</vt:lpstr>
      <vt:lpstr>             </vt:lpstr>
      <vt:lpstr>Верещагин В.В. «У крепостной стены».</vt:lpstr>
      <vt:lpstr>Верещагин В.В. «Апофеоз войны»</vt:lpstr>
      <vt:lpstr>Первый государственный русский музей в Санкт-Петербурге.</vt:lpstr>
      <vt:lpstr>Здание Третьяковской галереи в Москве.</vt:lpstr>
      <vt:lpstr>* * *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русскому языку</dc:title>
  <dc:creator>Любовь Юрьевна</dc:creator>
  <cp:lastModifiedBy>DNA7 X86</cp:lastModifiedBy>
  <cp:revision>18</cp:revision>
  <dcterms:created xsi:type="dcterms:W3CDTF">2012-10-16T14:59:15Z</dcterms:created>
  <dcterms:modified xsi:type="dcterms:W3CDTF">2012-10-16T16:08:59Z</dcterms:modified>
</cp:coreProperties>
</file>