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68" r:id="rId4"/>
    <p:sldId id="258" r:id="rId5"/>
    <p:sldId id="263" r:id="rId6"/>
    <p:sldId id="264" r:id="rId7"/>
    <p:sldId id="265" r:id="rId8"/>
    <p:sldId id="266" r:id="rId9"/>
    <p:sldId id="267" r:id="rId10"/>
    <p:sldId id="259" r:id="rId11"/>
    <p:sldId id="262" r:id="rId12"/>
    <p:sldId id="260" r:id="rId13"/>
    <p:sldId id="261"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70" autoAdjust="0"/>
  </p:normalViewPr>
  <p:slideViewPr>
    <p:cSldViewPr>
      <p:cViewPr varScale="1">
        <p:scale>
          <a:sx n="67" d="100"/>
          <a:sy n="67" d="100"/>
        </p:scale>
        <p:origin x="-41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ru-RU"/>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ru-RU"/>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ru-RU"/>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123916"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12391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ru-RU"/>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ru-RU"/>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060A75C8-FF9A-4B7E-9B2C-C14795368507}" type="slidenum">
              <a:rPr lang="ru-RU"/>
              <a:pPr>
                <a:defRPr/>
              </a:pPr>
              <a:t>‹#›</a:t>
            </a:fld>
            <a:endParaRPr lang="ru-RU"/>
          </a:p>
        </p:txBody>
      </p:sp>
    </p:spTree>
  </p:cSld>
  <p:clrMapOvr>
    <a:masterClrMapping/>
  </p:clrMapOvr>
  <p:transition spd="med">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C880FD22-39D4-4B40-8B8A-F00621874CB6}" type="slidenum">
              <a:rPr lang="ru-RU"/>
              <a:pPr>
                <a:defRPr/>
              </a:pPr>
              <a:t>‹#›</a:t>
            </a:fld>
            <a:endParaRPr lang="ru-RU"/>
          </a:p>
        </p:txBody>
      </p:sp>
    </p:spTree>
  </p:cSld>
  <p:clrMapOvr>
    <a:masterClrMapping/>
  </p:clrMapOvr>
  <p:transition spd="med">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860EFB34-AE21-4ECC-AE19-266037B69940}" type="slidenum">
              <a:rPr lang="ru-RU"/>
              <a:pPr>
                <a:defRPr/>
              </a:pPr>
              <a:t>‹#›</a:t>
            </a:fld>
            <a:endParaRPr lang="ru-RU"/>
          </a:p>
        </p:txBody>
      </p:sp>
    </p:spTree>
  </p:cSld>
  <p:clrMapOvr>
    <a:masterClrMapping/>
  </p:clrMapOvr>
  <p:transition spd="med">
    <p:wheel spokes="8"/>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аблица 2"/>
          <p:cNvSpPr>
            <a:spLocks noGrp="1"/>
          </p:cNvSpPr>
          <p:nvPr>
            <p:ph type="tbl" idx="1"/>
          </p:nvPr>
        </p:nvSpPr>
        <p:spPr>
          <a:xfrm>
            <a:off x="1182688" y="2017713"/>
            <a:ext cx="7772400" cy="4114800"/>
          </a:xfrm>
        </p:spPr>
        <p:txBody>
          <a:bodyPr/>
          <a:lstStyle/>
          <a:p>
            <a:pPr lvl="0"/>
            <a:endParaRPr lang="ru-RU"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31B5873A-CEB7-4167-8D40-575FA5A4E19D}" type="slidenum">
              <a:rPr lang="ru-RU"/>
              <a:pPr>
                <a:defRPr/>
              </a:pPr>
              <a:t>‹#›</a:t>
            </a:fld>
            <a:endParaRPr lang="ru-RU"/>
          </a:p>
        </p:txBody>
      </p:sp>
    </p:spTree>
  </p:cSld>
  <p:clrMapOvr>
    <a:masterClrMapping/>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B85C586E-4E0E-4878-AD7F-D4FD7C28E952}" type="slidenum">
              <a:rPr lang="ru-RU"/>
              <a:pPr>
                <a:defRPr/>
              </a:pPr>
              <a:t>‹#›</a:t>
            </a:fld>
            <a:endParaRPr lang="ru-RU"/>
          </a:p>
        </p:txBody>
      </p:sp>
    </p:spTree>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04C383A0-E593-4231-BD1D-15D659C12232}" type="slidenum">
              <a:rPr lang="ru-RU"/>
              <a:pPr>
                <a:defRPr/>
              </a:pPr>
              <a:t>‹#›</a:t>
            </a:fld>
            <a:endParaRPr lang="ru-RU"/>
          </a:p>
        </p:txBody>
      </p:sp>
    </p:spTree>
  </p:cSld>
  <p:clrMapOvr>
    <a:masterClrMapping/>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756CE60A-4BDC-4AE3-917B-9276E7EC4CF5}" type="slidenum">
              <a:rPr lang="ru-RU"/>
              <a:pPr>
                <a:defRPr/>
              </a:pPr>
              <a:t>‹#›</a:t>
            </a:fld>
            <a:endParaRPr lang="ru-RU"/>
          </a:p>
        </p:txBody>
      </p:sp>
    </p:spTree>
  </p:cSld>
  <p:clrMapOvr>
    <a:masterClrMapping/>
  </p:clrMapOvr>
  <p:transition spd="med">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D480E595-A692-4367-AD6F-24046C8556CD}" type="slidenum">
              <a:rPr lang="ru-RU"/>
              <a:pPr>
                <a:defRPr/>
              </a:pPr>
              <a:t>‹#›</a:t>
            </a:fld>
            <a:endParaRPr lang="ru-RU"/>
          </a:p>
        </p:txBody>
      </p:sp>
    </p:spTree>
  </p:cSld>
  <p:clrMapOvr>
    <a:masterClrMapping/>
  </p:clrMapOvr>
  <p:transition spd="med">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43E965AF-60F5-4F86-B8E4-E58A2C40863A}" type="slidenum">
              <a:rPr lang="ru-RU"/>
              <a:pPr>
                <a:defRPr/>
              </a:pPr>
              <a:t>‹#›</a:t>
            </a:fld>
            <a:endParaRPr lang="ru-RU"/>
          </a:p>
        </p:txBody>
      </p:sp>
    </p:spTree>
  </p:cSld>
  <p:clrMapOvr>
    <a:masterClrMapping/>
  </p:clrMapOvr>
  <p:transition spd="med">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C2B95C12-04C3-4C34-862E-72F9F409D2A8}" type="slidenum">
              <a:rPr lang="ru-RU"/>
              <a:pPr>
                <a:defRPr/>
              </a:pPr>
              <a:t>‹#›</a:t>
            </a:fld>
            <a:endParaRPr lang="ru-RU"/>
          </a:p>
        </p:txBody>
      </p:sp>
    </p:spTree>
  </p:cSld>
  <p:clrMapOvr>
    <a:masterClrMapping/>
  </p:clrMapOvr>
  <p:transition spd="med">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5E26D3FA-66C7-4F3A-BA30-A7E3AA209617}" type="slidenum">
              <a:rPr lang="ru-RU"/>
              <a:pPr>
                <a:defRPr/>
              </a:pPr>
              <a:t>‹#›</a:t>
            </a:fld>
            <a:endParaRPr lang="ru-RU"/>
          </a:p>
        </p:txBody>
      </p:sp>
    </p:spTree>
  </p:cSld>
  <p:clrMapOvr>
    <a:masterClrMapping/>
  </p:clrMapOvr>
  <p:transition spd="med">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D25FF7AE-585D-442D-9DF9-638FBEC4DA2D}" type="slidenum">
              <a:rPr lang="ru-RU"/>
              <a:pPr>
                <a:defRPr/>
              </a:pPr>
              <a:t>‹#›</a:t>
            </a:fld>
            <a:endParaRPr lang="ru-RU"/>
          </a:p>
        </p:txBody>
      </p:sp>
    </p:spTree>
  </p:cSld>
  <p:clrMapOvr>
    <a:masterClrMapping/>
  </p:clrMapOvr>
  <p:transition spd="med">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ru-RU" sz="2400"/>
          </a:p>
        </p:txBody>
      </p:sp>
      <p:sp>
        <p:nvSpPr>
          <p:cNvPr id="12288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12288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ru-RU" sz="2400"/>
          </a:p>
        </p:txBody>
      </p:sp>
      <p:sp>
        <p:nvSpPr>
          <p:cNvPr id="12288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12288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ru-RU" sz="2400"/>
          </a:p>
        </p:txBody>
      </p:sp>
      <p:sp>
        <p:nvSpPr>
          <p:cNvPr id="12288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ru-RU" sz="2400"/>
          </a:p>
        </p:txBody>
      </p:sp>
      <p:sp>
        <p:nvSpPr>
          <p:cNvPr id="12288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ru-RU"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2289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ru-RU"/>
          </a:p>
        </p:txBody>
      </p:sp>
      <p:sp>
        <p:nvSpPr>
          <p:cNvPr id="12289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ru-RU"/>
          </a:p>
        </p:txBody>
      </p:sp>
      <p:sp>
        <p:nvSpPr>
          <p:cNvPr id="12289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499F688F-ADAD-48F0-996C-D195C68FC85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06" r:id="rId1"/>
    <p:sldLayoutId id="2147483805" r:id="rId2"/>
    <p:sldLayoutId id="2147483804" r:id="rId3"/>
    <p:sldLayoutId id="2147483803" r:id="rId4"/>
    <p:sldLayoutId id="2147483802" r:id="rId5"/>
    <p:sldLayoutId id="2147483801" r:id="rId6"/>
    <p:sldLayoutId id="2147483800" r:id="rId7"/>
    <p:sldLayoutId id="2147483799" r:id="rId8"/>
    <p:sldLayoutId id="2147483798" r:id="rId9"/>
    <p:sldLayoutId id="2147483797" r:id="rId10"/>
    <p:sldLayoutId id="2147483796" r:id="rId11"/>
    <p:sldLayoutId id="2147483795" r:id="rId12"/>
  </p:sldLayoutIdLst>
  <p:transition spd="med">
    <p:wheel spokes="8"/>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457200" y="274638"/>
            <a:ext cx="8229600" cy="4602162"/>
          </a:xfrm>
        </p:spPr>
        <p:txBody>
          <a:bodyPr/>
          <a:lstStyle/>
          <a:p>
            <a:pPr algn="ctr" eaLnBrk="1" hangingPunct="1"/>
            <a:r>
              <a:rPr lang="ru-RU" smtClean="0"/>
              <a:t> «Учимся понимать своего ребёнка-подростка»</a:t>
            </a:r>
            <a:br>
              <a:rPr lang="ru-RU" smtClean="0"/>
            </a:br>
            <a:r>
              <a:rPr lang="ru-RU" smtClean="0"/>
              <a:t>(круглый стол)</a:t>
            </a:r>
            <a:br>
              <a:rPr lang="ru-RU" smtClean="0"/>
            </a:br>
            <a:endParaRPr lang="ru-RU" smtClean="0"/>
          </a:p>
        </p:txBody>
      </p:sp>
      <p:pic>
        <p:nvPicPr>
          <p:cNvPr id="26633" name="Picture 9" descr="PE00640_"/>
          <p:cNvPicPr>
            <a:picLocks noChangeAspect="1" noChangeArrowheads="1"/>
          </p:cNvPicPr>
          <p:nvPr/>
        </p:nvPicPr>
        <p:blipFill>
          <a:blip r:embed="rId2"/>
          <a:srcRect/>
          <a:stretch>
            <a:fillRect/>
          </a:stretch>
        </p:blipFill>
        <p:spPr bwMode="auto">
          <a:xfrm>
            <a:off x="3132138" y="4365625"/>
            <a:ext cx="2808287" cy="2255838"/>
          </a:xfrm>
          <a:prstGeom prst="rect">
            <a:avLst/>
          </a:prstGeom>
          <a:noFill/>
          <a:ln w="9525">
            <a:noFill/>
            <a:miter lim="800000"/>
            <a:headEnd/>
            <a:tailEnd/>
          </a:ln>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2000"/>
                                        <p:tgtEl>
                                          <p:spTgt spid="5124"/>
                                        </p:tgtEl>
                                      </p:cBhvr>
                                    </p:animEffect>
                                  </p:childTnLst>
                                </p:cTn>
                              </p:par>
                              <p:par>
                                <p:cTn id="8" presetID="29" presetClass="entr" presetSubtype="0" fill="hold" nodeType="withEffect">
                                  <p:stCondLst>
                                    <p:cond delay="2000"/>
                                  </p:stCondLst>
                                  <p:childTnLst>
                                    <p:set>
                                      <p:cBhvr>
                                        <p:cTn id="9" dur="1" fill="hold">
                                          <p:stCondLst>
                                            <p:cond delay="0"/>
                                          </p:stCondLst>
                                        </p:cTn>
                                        <p:tgtEl>
                                          <p:spTgt spid="26633"/>
                                        </p:tgtEl>
                                        <p:attrNameLst>
                                          <p:attrName>style.visibility</p:attrName>
                                        </p:attrNameLst>
                                      </p:cBhvr>
                                      <p:to>
                                        <p:strVal val="visible"/>
                                      </p:to>
                                    </p:set>
                                    <p:anim calcmode="lin" valueType="num">
                                      <p:cBhvr>
                                        <p:cTn id="10" dur="1000" fill="hold"/>
                                        <p:tgtEl>
                                          <p:spTgt spid="26633"/>
                                        </p:tgtEl>
                                        <p:attrNameLst>
                                          <p:attrName>ppt_x</p:attrName>
                                        </p:attrNameLst>
                                      </p:cBhvr>
                                      <p:tavLst>
                                        <p:tav tm="0">
                                          <p:val>
                                            <p:strVal val="#ppt_x-.2"/>
                                          </p:val>
                                        </p:tav>
                                        <p:tav tm="100000">
                                          <p:val>
                                            <p:strVal val="#ppt_x"/>
                                          </p:val>
                                        </p:tav>
                                      </p:tavLst>
                                    </p:anim>
                                    <p:anim calcmode="lin" valueType="num">
                                      <p:cBhvr>
                                        <p:cTn id="11" dur="1000" fill="hold"/>
                                        <p:tgtEl>
                                          <p:spTgt spid="26633"/>
                                        </p:tgtEl>
                                        <p:attrNameLst>
                                          <p:attrName>ppt_y</p:attrName>
                                        </p:attrNameLst>
                                      </p:cBhvr>
                                      <p:tavLst>
                                        <p:tav tm="0">
                                          <p:val>
                                            <p:strVal val="#ppt_y"/>
                                          </p:val>
                                        </p:tav>
                                        <p:tav tm="100000">
                                          <p:val>
                                            <p:strVal val="#ppt_y"/>
                                          </p:val>
                                        </p:tav>
                                      </p:tavLst>
                                    </p:anim>
                                    <p:animEffect transition="in" filter="wipe(right)" prLst="gradientSize: 0.1">
                                      <p:cBhvr>
                                        <p:cTn id="12" dur="1000"/>
                                        <p:tgtEl>
                                          <p:spTgt spid="26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022" name="Rectangle 94"/>
          <p:cNvSpPr>
            <a:spLocks noGrp="1" noChangeArrowheads="1"/>
          </p:cNvSpPr>
          <p:nvPr>
            <p:ph type="title"/>
          </p:nvPr>
        </p:nvSpPr>
        <p:spPr>
          <a:xfrm>
            <a:off x="1150938" y="214313"/>
            <a:ext cx="7793037" cy="700087"/>
          </a:xfrm>
        </p:spPr>
        <p:txBody>
          <a:bodyPr/>
          <a:lstStyle/>
          <a:p>
            <a:pPr algn="ctr" eaLnBrk="1" hangingPunct="1"/>
            <a:r>
              <a:rPr lang="ru-RU" sz="4000" smtClean="0"/>
              <a:t>Общение с подростком</a:t>
            </a:r>
          </a:p>
        </p:txBody>
      </p:sp>
      <p:graphicFrame>
        <p:nvGraphicFramePr>
          <p:cNvPr id="125037" name="Group 109"/>
          <p:cNvGraphicFramePr>
            <a:graphicFrameLocks noGrp="1"/>
          </p:cNvGraphicFramePr>
          <p:nvPr>
            <p:ph idx="1"/>
          </p:nvPr>
        </p:nvGraphicFramePr>
        <p:xfrm>
          <a:off x="1182688" y="2017713"/>
          <a:ext cx="7772400" cy="4320477"/>
        </p:xfrm>
        <a:graphic>
          <a:graphicData uri="http://schemas.openxmlformats.org/drawingml/2006/table">
            <a:tbl>
              <a:tblPr/>
              <a:tblGrid>
                <a:gridCol w="3886200"/>
                <a:gridCol w="3886200"/>
              </a:tblGrid>
              <a:tr h="6080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1" i="0" u="none" strike="noStrike" cap="none" normalizeH="0" baseline="0" smtClean="0">
                          <a:ln>
                            <a:noFill/>
                          </a:ln>
                          <a:solidFill>
                            <a:schemeClr val="tx1"/>
                          </a:solidFill>
                          <a:effectLst/>
                          <a:latin typeface="Tahoma" pitchFamily="34" charset="0"/>
                        </a:rPr>
                        <a:t>ТИПИЧНАЯ ФРАЗА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1" i="0" u="none" strike="noStrike" cap="none" normalizeH="0" baseline="0" smtClean="0">
                          <a:ln>
                            <a:noFill/>
                          </a:ln>
                          <a:solidFill>
                            <a:schemeClr val="tx1"/>
                          </a:solidFill>
                          <a:effectLst/>
                          <a:latin typeface="Tahoma" pitchFamily="34" charset="0"/>
                        </a:rPr>
                        <a:t>КАК НЕОБХОДИМО ГОВОРИТЬ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«Ты должен учиться!»</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«Я уверен(-а), что ты можешь хорошо учиться»</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«Ты должен думать о будущем!»</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«Интересно, каким человеком ты хотел бы стать? Какую профессию планируешь выбрать?»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«Ты должен уважать старших!»</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«Ты знаешь: уважение к старшим – это элемент общей культуры человека»</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«Ты должен слушаться учителей и родителей!»</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«Конечно, ты можешь иметь собственное мнение, но к мнению старших полезно прислушаться»</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0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«Ты лжец!», «Ты опять врёшь!»</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«Мне жаль, что я опять выслушиваю неправду».</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1200" b="0" i="0" u="none" strike="noStrike" cap="none" normalizeH="0" baseline="0" smtClean="0">
                          <a:ln>
                            <a:noFill/>
                          </a:ln>
                          <a:solidFill>
                            <a:schemeClr val="tx1"/>
                          </a:solidFill>
                          <a:effectLst/>
                          <a:latin typeface="Tahoma" pitchFamily="34" charset="0"/>
                        </a:rPr>
                        <a:t>«Мне не нравится, когда меня обманывают. Постарайся больше так не делать»</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ru-RU"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25022"/>
                                        </p:tgtEl>
                                        <p:attrNameLst>
                                          <p:attrName>style.visibility</p:attrName>
                                        </p:attrNameLst>
                                      </p:cBhvr>
                                      <p:to>
                                        <p:strVal val="visible"/>
                                      </p:to>
                                    </p:set>
                                    <p:animEffect transition="in" filter="fade">
                                      <p:cBhvr>
                                        <p:cTn id="7" dur="1000"/>
                                        <p:tgtEl>
                                          <p:spTgt spid="125022"/>
                                        </p:tgtEl>
                                      </p:cBhvr>
                                    </p:animEffect>
                                    <p:anim calcmode="lin" valueType="num">
                                      <p:cBhvr>
                                        <p:cTn id="8" dur="1000" fill="hold"/>
                                        <p:tgtEl>
                                          <p:spTgt spid="125022"/>
                                        </p:tgtEl>
                                        <p:attrNameLst>
                                          <p:attrName>ppt_x</p:attrName>
                                        </p:attrNameLst>
                                      </p:cBhvr>
                                      <p:tavLst>
                                        <p:tav tm="0">
                                          <p:val>
                                            <p:strVal val="#ppt_x"/>
                                          </p:val>
                                        </p:tav>
                                        <p:tav tm="100000">
                                          <p:val>
                                            <p:strVal val="#ppt_x"/>
                                          </p:val>
                                        </p:tav>
                                      </p:tavLst>
                                    </p:anim>
                                    <p:anim calcmode="lin" valueType="num">
                                      <p:cBhvr>
                                        <p:cTn id="9" dur="898" decel="100000" fill="hold"/>
                                        <p:tgtEl>
                                          <p:spTgt spid="12502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250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02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lgn="ctr" eaLnBrk="1" hangingPunct="1"/>
            <a:r>
              <a:rPr lang="ru-RU" smtClean="0"/>
              <a:t>5 приёмов общения с ребёнком</a:t>
            </a:r>
          </a:p>
        </p:txBody>
      </p:sp>
      <p:sp>
        <p:nvSpPr>
          <p:cNvPr id="136195" name="Rectangle 3"/>
          <p:cNvSpPr>
            <a:spLocks noGrp="1" noChangeArrowheads="1"/>
          </p:cNvSpPr>
          <p:nvPr>
            <p:ph type="body" idx="1"/>
          </p:nvPr>
        </p:nvSpPr>
        <p:spPr>
          <a:xfrm>
            <a:off x="1182688" y="2017713"/>
            <a:ext cx="7732712" cy="4459287"/>
          </a:xfrm>
        </p:spPr>
        <p:txBody>
          <a:bodyPr/>
          <a:lstStyle/>
          <a:p>
            <a:pPr marL="2209800" lvl="4" indent="-381000" eaLnBrk="1" hangingPunct="1">
              <a:buFont typeface="Wingdings" pitchFamily="2" charset="2"/>
              <a:buNone/>
            </a:pPr>
            <a:r>
              <a:rPr lang="ru-RU" sz="1800" smtClean="0"/>
              <a:t>Постарайтесь показать вашему ребёнку, что вы его понимаете. </a:t>
            </a:r>
          </a:p>
          <a:p>
            <a:pPr marL="2209800" lvl="4" indent="-381000" eaLnBrk="1" hangingPunct="1">
              <a:buFont typeface="Wingdings" pitchFamily="2" charset="2"/>
              <a:buNone/>
            </a:pPr>
            <a:r>
              <a:rPr lang="ru-RU" sz="1800" smtClean="0"/>
              <a:t>Внимательно следите за лицом ребенка и его «языком тела».</a:t>
            </a:r>
          </a:p>
          <a:p>
            <a:pPr marL="2209800" lvl="4" indent="-381000" eaLnBrk="1" hangingPunct="1">
              <a:buFont typeface="Wingdings" pitchFamily="2" charset="2"/>
              <a:buNone/>
            </a:pPr>
            <a:r>
              <a:rPr lang="ru-RU" sz="1800" smtClean="0"/>
              <a:t>Выражайте свою поддержку и поощрение не только словами. Это могут быть ваши улыбка, похлопывание по плечу, кивок головой, взгляд в глаза, прикосновение к детской руке.</a:t>
            </a:r>
          </a:p>
          <a:p>
            <a:pPr marL="2209800" lvl="4" indent="-381000" eaLnBrk="1" hangingPunct="1">
              <a:buFont typeface="Wingdings" pitchFamily="2" charset="2"/>
              <a:buNone/>
            </a:pPr>
            <a:r>
              <a:rPr lang="ru-RU" sz="1800" smtClean="0"/>
              <a:t>Выбирайте правильный тон для ваших ответов. Помните, что тон голоса связан со смыслом ваших слов.</a:t>
            </a:r>
          </a:p>
          <a:p>
            <a:pPr marL="2209800" lvl="4" indent="-381000" eaLnBrk="1" hangingPunct="1">
              <a:buFont typeface="Wingdings" pitchFamily="2" charset="2"/>
              <a:buNone/>
            </a:pPr>
            <a:r>
              <a:rPr lang="ru-RU" sz="1800" smtClean="0"/>
              <a:t>Используйте одобрительные фразы для поддержания разговора и показывайте вашу заинтересованность в нём.</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36194"/>
                                        </p:tgtEl>
                                        <p:attrNameLst>
                                          <p:attrName>style.visibility</p:attrName>
                                        </p:attrNameLst>
                                      </p:cBhvr>
                                      <p:to>
                                        <p:strVal val="visible"/>
                                      </p:to>
                                    </p:set>
                                    <p:animEffect transition="in" filter="randombar(horizontal)">
                                      <p:cBhvr>
                                        <p:cTn id="7" dur="600">
                                          <p:stCondLst>
                                            <p:cond delay="0"/>
                                          </p:stCondLst>
                                        </p:cTn>
                                        <p:tgtEl>
                                          <p:spTgt spid="13619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6195">
                                            <p:txEl>
                                              <p:pRg st="0" end="0"/>
                                            </p:txEl>
                                          </p:spTgt>
                                        </p:tgtEl>
                                        <p:attrNameLst>
                                          <p:attrName>style.visibility</p:attrName>
                                        </p:attrNameLst>
                                      </p:cBhvr>
                                      <p:to>
                                        <p:strVal val="visible"/>
                                      </p:to>
                                    </p:set>
                                    <p:animEffect transition="in" filter="randombar(horizontal)">
                                      <p:cBhvr>
                                        <p:cTn id="12" dur="500"/>
                                        <p:tgtEl>
                                          <p:spTgt spid="136195">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36195">
                                            <p:txEl>
                                              <p:pRg st="1" end="1"/>
                                            </p:txEl>
                                          </p:spTgt>
                                        </p:tgtEl>
                                        <p:attrNameLst>
                                          <p:attrName>style.visibility</p:attrName>
                                        </p:attrNameLst>
                                      </p:cBhvr>
                                      <p:to>
                                        <p:strVal val="visible"/>
                                      </p:to>
                                    </p:set>
                                    <p:animEffect transition="in" filter="randombar(horizontal)">
                                      <p:cBhvr>
                                        <p:cTn id="15" dur="500"/>
                                        <p:tgtEl>
                                          <p:spTgt spid="136195">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36195">
                                            <p:txEl>
                                              <p:pRg st="2" end="2"/>
                                            </p:txEl>
                                          </p:spTgt>
                                        </p:tgtEl>
                                        <p:attrNameLst>
                                          <p:attrName>style.visibility</p:attrName>
                                        </p:attrNameLst>
                                      </p:cBhvr>
                                      <p:to>
                                        <p:strVal val="visible"/>
                                      </p:to>
                                    </p:set>
                                    <p:animEffect transition="in" filter="randombar(horizontal)">
                                      <p:cBhvr>
                                        <p:cTn id="18" dur="500"/>
                                        <p:tgtEl>
                                          <p:spTgt spid="136195">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36195">
                                            <p:txEl>
                                              <p:pRg st="3" end="3"/>
                                            </p:txEl>
                                          </p:spTgt>
                                        </p:tgtEl>
                                        <p:attrNameLst>
                                          <p:attrName>style.visibility</p:attrName>
                                        </p:attrNameLst>
                                      </p:cBhvr>
                                      <p:to>
                                        <p:strVal val="visible"/>
                                      </p:to>
                                    </p:set>
                                    <p:animEffect transition="in" filter="randombar(horizontal)">
                                      <p:cBhvr>
                                        <p:cTn id="21" dur="500"/>
                                        <p:tgtEl>
                                          <p:spTgt spid="136195">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36195">
                                            <p:txEl>
                                              <p:pRg st="4" end="4"/>
                                            </p:txEl>
                                          </p:spTgt>
                                        </p:tgtEl>
                                        <p:attrNameLst>
                                          <p:attrName>style.visibility</p:attrName>
                                        </p:attrNameLst>
                                      </p:cBhvr>
                                      <p:to>
                                        <p:strVal val="visible"/>
                                      </p:to>
                                    </p:set>
                                    <p:animEffect transition="in" filter="randombar(horizontal)">
                                      <p:cBhvr>
                                        <p:cTn id="24" dur="500"/>
                                        <p:tgtEl>
                                          <p:spTgt spid="136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2" name="Rectangle 4"/>
          <p:cNvSpPr>
            <a:spLocks noGrp="1" noChangeArrowheads="1"/>
          </p:cNvSpPr>
          <p:nvPr>
            <p:ph type="title"/>
          </p:nvPr>
        </p:nvSpPr>
        <p:spPr/>
        <p:txBody>
          <a:bodyPr/>
          <a:lstStyle/>
          <a:p>
            <a:pPr algn="ctr" eaLnBrk="1" hangingPunct="1"/>
            <a:r>
              <a:rPr lang="ru-RU" smtClean="0"/>
              <a:t>Литература</a:t>
            </a:r>
          </a:p>
        </p:txBody>
      </p:sp>
      <p:sp>
        <p:nvSpPr>
          <p:cNvPr id="130053" name="Rectangle 5"/>
          <p:cNvSpPr>
            <a:spLocks noGrp="1" noChangeArrowheads="1"/>
          </p:cNvSpPr>
          <p:nvPr>
            <p:ph type="body" idx="1"/>
          </p:nvPr>
        </p:nvSpPr>
        <p:spPr>
          <a:xfrm>
            <a:off x="1182688" y="2017713"/>
            <a:ext cx="7656512" cy="4114800"/>
          </a:xfrm>
        </p:spPr>
        <p:txBody>
          <a:bodyPr/>
          <a:lstStyle/>
          <a:p>
            <a:pPr lvl="3" eaLnBrk="1" hangingPunct="1">
              <a:buFontTx/>
              <a:buNone/>
            </a:pPr>
            <a:r>
              <a:rPr lang="ru-RU" sz="2400" smtClean="0"/>
              <a:t>* Борба М. Нет плохому поведению. М., 2006</a:t>
            </a:r>
          </a:p>
          <a:p>
            <a:pPr lvl="3" eaLnBrk="1" hangingPunct="1">
              <a:buFontTx/>
              <a:buChar char="•"/>
            </a:pPr>
            <a:endParaRPr lang="ru-RU" sz="2400" smtClean="0"/>
          </a:p>
          <a:p>
            <a:pPr lvl="3" eaLnBrk="1" hangingPunct="1">
              <a:buFontTx/>
              <a:buNone/>
            </a:pPr>
            <a:r>
              <a:rPr lang="ru-RU" sz="2400" smtClean="0"/>
              <a:t>* Вачков И. Королевство разорванных связей. М., 2001</a:t>
            </a:r>
          </a:p>
          <a:p>
            <a:pPr lvl="3" eaLnBrk="1" hangingPunct="1">
              <a:buFontTx/>
              <a:buChar char="•"/>
            </a:pPr>
            <a:endParaRPr lang="ru-RU" sz="2400" smtClean="0"/>
          </a:p>
          <a:p>
            <a:pPr lvl="3" eaLnBrk="1" hangingPunct="1">
              <a:buFont typeface="Wingdings" pitchFamily="2" charset="2"/>
              <a:buNone/>
            </a:pPr>
            <a:r>
              <a:rPr lang="ru-RU" sz="2400" smtClean="0"/>
              <a:t>* Свердлова О. Вы любите меня?  // Воспитание школьников. 2008. №1.</a:t>
            </a:r>
          </a:p>
          <a:p>
            <a:pPr lvl="3" eaLnBrk="1" hangingPunct="1">
              <a:buFont typeface="Wingdings" pitchFamily="2" charset="2"/>
              <a:buNone/>
            </a:pPr>
            <a:endParaRPr lang="ru-RU" sz="2400" smtClean="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30052"/>
                                        </p:tgtEl>
                                        <p:attrNameLst>
                                          <p:attrName>style.visibility</p:attrName>
                                        </p:attrNameLst>
                                      </p:cBhvr>
                                      <p:to>
                                        <p:strVal val="visible"/>
                                      </p:to>
                                    </p:set>
                                    <p:anim calcmode="lin" valueType="num">
                                      <p:cBhvr>
                                        <p:cTn id="7" dur="1000" fill="hold"/>
                                        <p:tgtEl>
                                          <p:spTgt spid="130052"/>
                                        </p:tgtEl>
                                        <p:attrNameLst>
                                          <p:attrName>ppt_w</p:attrName>
                                        </p:attrNameLst>
                                      </p:cBhvr>
                                      <p:tavLst>
                                        <p:tav tm="0">
                                          <p:val>
                                            <p:strVal val="#ppt_w+.3"/>
                                          </p:val>
                                        </p:tav>
                                        <p:tav tm="100000">
                                          <p:val>
                                            <p:strVal val="#ppt_w"/>
                                          </p:val>
                                        </p:tav>
                                      </p:tavLst>
                                    </p:anim>
                                    <p:anim calcmode="lin" valueType="num">
                                      <p:cBhvr>
                                        <p:cTn id="8" dur="1000" fill="hold"/>
                                        <p:tgtEl>
                                          <p:spTgt spid="130052"/>
                                        </p:tgtEl>
                                        <p:attrNameLst>
                                          <p:attrName>ppt_h</p:attrName>
                                        </p:attrNameLst>
                                      </p:cBhvr>
                                      <p:tavLst>
                                        <p:tav tm="0">
                                          <p:val>
                                            <p:strVal val="#ppt_h"/>
                                          </p:val>
                                        </p:tav>
                                        <p:tav tm="100000">
                                          <p:val>
                                            <p:strVal val="#ppt_h"/>
                                          </p:val>
                                        </p:tav>
                                      </p:tavLst>
                                    </p:anim>
                                    <p:animEffect transition="in" filter="fade">
                                      <p:cBhvr>
                                        <p:cTn id="9" dur="1000"/>
                                        <p:tgtEl>
                                          <p:spTgt spid="13005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30053">
                                            <p:txEl>
                                              <p:pRg st="0" end="0"/>
                                            </p:txEl>
                                          </p:spTgt>
                                        </p:tgtEl>
                                        <p:attrNameLst>
                                          <p:attrName>style.visibility</p:attrName>
                                        </p:attrNameLst>
                                      </p:cBhvr>
                                      <p:to>
                                        <p:strVal val="visible"/>
                                      </p:to>
                                    </p:set>
                                    <p:anim calcmode="lin" valueType="num">
                                      <p:cBhvr>
                                        <p:cTn id="14" dur="1000" fill="hold"/>
                                        <p:tgtEl>
                                          <p:spTgt spid="13005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3005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3005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30053">
                                            <p:txEl>
                                              <p:pRg st="2" end="2"/>
                                            </p:txEl>
                                          </p:spTgt>
                                        </p:tgtEl>
                                        <p:attrNameLst>
                                          <p:attrName>style.visibility</p:attrName>
                                        </p:attrNameLst>
                                      </p:cBhvr>
                                      <p:to>
                                        <p:strVal val="visible"/>
                                      </p:to>
                                    </p:set>
                                    <p:anim calcmode="lin" valueType="num">
                                      <p:cBhvr>
                                        <p:cTn id="19" dur="1000" fill="hold"/>
                                        <p:tgtEl>
                                          <p:spTgt spid="13005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13005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30053">
                                            <p:txEl>
                                              <p:pRg st="2" end="2"/>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30053">
                                            <p:txEl>
                                              <p:pRg st="4" end="4"/>
                                            </p:txEl>
                                          </p:spTgt>
                                        </p:tgtEl>
                                        <p:attrNameLst>
                                          <p:attrName>style.visibility</p:attrName>
                                        </p:attrNameLst>
                                      </p:cBhvr>
                                      <p:to>
                                        <p:strVal val="visible"/>
                                      </p:to>
                                    </p:set>
                                    <p:anim calcmode="lin" valueType="num">
                                      <p:cBhvr>
                                        <p:cTn id="24" dur="1000" fill="hold"/>
                                        <p:tgtEl>
                                          <p:spTgt spid="130053">
                                            <p:txEl>
                                              <p:pRg st="4" end="4"/>
                                            </p:txEl>
                                          </p:spTgt>
                                        </p:tgtEl>
                                        <p:attrNameLst>
                                          <p:attrName>ppt_w</p:attrName>
                                        </p:attrNameLst>
                                      </p:cBhvr>
                                      <p:tavLst>
                                        <p:tav tm="0">
                                          <p:val>
                                            <p:strVal val="#ppt_w+.3"/>
                                          </p:val>
                                        </p:tav>
                                        <p:tav tm="100000">
                                          <p:val>
                                            <p:strVal val="#ppt_w"/>
                                          </p:val>
                                        </p:tav>
                                      </p:tavLst>
                                    </p:anim>
                                    <p:anim calcmode="lin" valueType="num">
                                      <p:cBhvr>
                                        <p:cTn id="25" dur="1000" fill="hold"/>
                                        <p:tgtEl>
                                          <p:spTgt spid="130053">
                                            <p:txEl>
                                              <p:pRg st="4" end="4"/>
                                            </p:txEl>
                                          </p:spTgt>
                                        </p:tgtEl>
                                        <p:attrNameLst>
                                          <p:attrName>ppt_h</p:attrName>
                                        </p:attrNameLst>
                                      </p:cBhvr>
                                      <p:tavLst>
                                        <p:tav tm="0">
                                          <p:val>
                                            <p:strVal val="#ppt_h"/>
                                          </p:val>
                                        </p:tav>
                                        <p:tav tm="100000">
                                          <p:val>
                                            <p:strVal val="#ppt_h"/>
                                          </p:val>
                                        </p:tav>
                                      </p:tavLst>
                                    </p:anim>
                                    <p:animEffect transition="in" filter="fade">
                                      <p:cBhvr>
                                        <p:cTn id="26" dur="1000"/>
                                        <p:tgtEl>
                                          <p:spTgt spid="13005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2" grpId="0"/>
      <p:bldP spid="13005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a:xfrm>
            <a:off x="1150938" y="214313"/>
            <a:ext cx="7793037" cy="6034087"/>
          </a:xfrm>
        </p:spPr>
        <p:txBody>
          <a:bodyPr/>
          <a:lstStyle/>
          <a:p>
            <a:pPr eaLnBrk="1" hangingPunct="1"/>
            <a:r>
              <a:rPr lang="ru-RU" sz="2800" smtClean="0"/>
              <a:t>«Только не надо думать, что правильное воспитание столь трудно, что большинству людей совершенно недоступно. По своей трудности это дело доступно каждому человеку. Хорошо воспитать ребёнка может каждый, если он этого действительно хочет, кроме того, это дело приятное, радостное счастливое…»          </a:t>
            </a:r>
            <a:br>
              <a:rPr lang="ru-RU" sz="2800" smtClean="0"/>
            </a:br>
            <a:r>
              <a:rPr lang="ru-RU" sz="2800" smtClean="0"/>
              <a:t>                                           А.С. Макаренко </a:t>
            </a:r>
            <a:br>
              <a:rPr lang="ru-RU" sz="2800" smtClean="0"/>
            </a:br>
            <a:endParaRPr lang="ru-RU" sz="2800" smtClean="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33125"/>
                                        </p:tgtEl>
                                        <p:attrNameLst>
                                          <p:attrName>style.visibility</p:attrName>
                                        </p:attrNameLst>
                                      </p:cBhvr>
                                      <p:to>
                                        <p:strVal val="visible"/>
                                      </p:to>
                                    </p:set>
                                    <p:anim calcmode="lin" valueType="num">
                                      <p:cBhvr>
                                        <p:cTn id="7" dur="2000" fill="hold"/>
                                        <p:tgtEl>
                                          <p:spTgt spid="133125"/>
                                        </p:tgtEl>
                                        <p:attrNameLst>
                                          <p:attrName>ppt_w</p:attrName>
                                        </p:attrNameLst>
                                      </p:cBhvr>
                                      <p:tavLst>
                                        <p:tav tm="0">
                                          <p:val>
                                            <p:strVal val="#ppt_w*2.5"/>
                                          </p:val>
                                        </p:tav>
                                        <p:tav tm="100000">
                                          <p:val>
                                            <p:strVal val="#ppt_w"/>
                                          </p:val>
                                        </p:tav>
                                      </p:tavLst>
                                    </p:anim>
                                    <p:anim calcmode="lin" valueType="num">
                                      <p:cBhvr>
                                        <p:cTn id="8" dur="2000" fill="hold"/>
                                        <p:tgtEl>
                                          <p:spTgt spid="133125"/>
                                        </p:tgtEl>
                                        <p:attrNameLst>
                                          <p:attrName>ppt_h</p:attrName>
                                        </p:attrNameLst>
                                      </p:cBhvr>
                                      <p:tavLst>
                                        <p:tav tm="0">
                                          <p:val>
                                            <p:strVal val="#ppt_h"/>
                                          </p:val>
                                        </p:tav>
                                        <p:tav tm="100000">
                                          <p:val>
                                            <p:strVal val="#ppt_h"/>
                                          </p:val>
                                        </p:tav>
                                      </p:tavLst>
                                    </p:anim>
                                    <p:anim calcmode="lin" valueType="num">
                                      <p:cBhvr>
                                        <p:cTn id="9" dur="2000" fill="hold"/>
                                        <p:tgtEl>
                                          <p:spTgt spid="133125"/>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33125"/>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33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5"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457200" y="244475"/>
            <a:ext cx="8385175" cy="5013325"/>
          </a:xfrm>
        </p:spPr>
        <p:txBody>
          <a:bodyPr/>
          <a:lstStyle/>
          <a:p>
            <a:pPr eaLnBrk="1" hangingPunct="1"/>
            <a:r>
              <a:rPr lang="ru-RU" sz="3600" smtClean="0"/>
              <a:t>«Воспитание детей – это не милая забава, а задание, требующее тяжких переживаний, усилий, бессонных ночей и много мыслей…»</a:t>
            </a:r>
            <a:br>
              <a:rPr lang="ru-RU" sz="3600" smtClean="0"/>
            </a:br>
            <a:r>
              <a:rPr lang="ru-RU" sz="3600" smtClean="0"/>
              <a:t>                                   Я.Корчак</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dissolve">
                                      <p:cBhvr>
                                        <p:cTn id="7"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lgn="ctr" eaLnBrk="1" hangingPunct="1"/>
            <a:r>
              <a:rPr lang="ru-RU" sz="3600" smtClean="0"/>
              <a:t>ПРИЧИНЫ ВЫЗЫВАЮЩЕГО ПОВЕДЕНИЯ ПОДРОСТКОВ</a:t>
            </a:r>
          </a:p>
        </p:txBody>
      </p:sp>
      <p:sp>
        <p:nvSpPr>
          <p:cNvPr id="155651" name="Rectangle 3"/>
          <p:cNvSpPr>
            <a:spLocks noGrp="1" noChangeArrowheads="1"/>
          </p:cNvSpPr>
          <p:nvPr>
            <p:ph type="body" idx="1"/>
          </p:nvPr>
        </p:nvSpPr>
        <p:spPr>
          <a:xfrm>
            <a:off x="1182688" y="2362200"/>
            <a:ext cx="7772400" cy="2895600"/>
          </a:xfrm>
        </p:spPr>
        <p:txBody>
          <a:bodyPr/>
          <a:lstStyle/>
          <a:p>
            <a:pPr eaLnBrk="1" hangingPunct="1"/>
            <a:r>
              <a:rPr lang="ru-RU" smtClean="0"/>
              <a:t>НЕ ХВАТАЕТ ВНИМАНИЯ ВЗРОСЛЫХ</a:t>
            </a:r>
          </a:p>
          <a:p>
            <a:pPr eaLnBrk="1" hangingPunct="1"/>
            <a:r>
              <a:rPr lang="ru-RU" smtClean="0"/>
              <a:t>ВЫСОКИЙ УРОВЕНЬ ТРЕВОЖНОСТИ</a:t>
            </a:r>
          </a:p>
          <a:p>
            <a:pPr eaLnBrk="1" hangingPunct="1"/>
            <a:r>
              <a:rPr lang="ru-RU" smtClean="0"/>
              <a:t>ХОЛЕРИЧЕСКИЙ ТЕМПЕРАМЕНТ</a:t>
            </a:r>
          </a:p>
          <a:p>
            <a:pPr eaLnBrk="1" hangingPunct="1"/>
            <a:r>
              <a:rPr lang="ru-RU" smtClean="0"/>
              <a:t>ОТСУТСТВИЕ ДУШЕВНОЙ БЛИЗОСТИ</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5650"/>
                                        </p:tgtEl>
                                        <p:attrNameLst>
                                          <p:attrName>style.visibility</p:attrName>
                                        </p:attrNameLst>
                                      </p:cBhvr>
                                      <p:to>
                                        <p:strVal val="visible"/>
                                      </p:to>
                                    </p:set>
                                    <p:anim calcmode="lin" valueType="num">
                                      <p:cBhvr>
                                        <p:cTn id="7" dur="1000" fill="hold"/>
                                        <p:tgtEl>
                                          <p:spTgt spid="155650"/>
                                        </p:tgtEl>
                                        <p:attrNameLst>
                                          <p:attrName>ppt_x</p:attrName>
                                        </p:attrNameLst>
                                      </p:cBhvr>
                                      <p:tavLst>
                                        <p:tav tm="0">
                                          <p:val>
                                            <p:strVal val="#ppt_x-.2"/>
                                          </p:val>
                                        </p:tav>
                                        <p:tav tm="100000">
                                          <p:val>
                                            <p:strVal val="#ppt_x"/>
                                          </p:val>
                                        </p:tav>
                                      </p:tavLst>
                                    </p:anim>
                                    <p:anim calcmode="lin" valueType="num">
                                      <p:cBhvr>
                                        <p:cTn id="8" dur="1000" fill="hold"/>
                                        <p:tgtEl>
                                          <p:spTgt spid="1556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565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5651">
                                            <p:txEl>
                                              <p:pRg st="0" end="0"/>
                                            </p:txEl>
                                          </p:spTgt>
                                        </p:tgtEl>
                                        <p:attrNameLst>
                                          <p:attrName>style.visibility</p:attrName>
                                        </p:attrNameLst>
                                      </p:cBhvr>
                                      <p:to>
                                        <p:strVal val="visible"/>
                                      </p:to>
                                    </p:set>
                                    <p:animEffect transition="in" filter="fade">
                                      <p:cBhvr>
                                        <p:cTn id="14" dur="500"/>
                                        <p:tgtEl>
                                          <p:spTgt spid="155651">
                                            <p:txEl>
                                              <p:pRg st="0" end="0"/>
                                            </p:txEl>
                                          </p:spTgt>
                                        </p:tgtEl>
                                      </p:cBhvr>
                                    </p:animEffect>
                                    <p:anim calcmode="lin" valueType="num">
                                      <p:cBhvr>
                                        <p:cTn id="15" dur="500" fill="hold"/>
                                        <p:tgtEl>
                                          <p:spTgt spid="1556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565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55651">
                                            <p:txEl>
                                              <p:pRg st="1" end="1"/>
                                            </p:txEl>
                                          </p:spTgt>
                                        </p:tgtEl>
                                        <p:attrNameLst>
                                          <p:attrName>style.visibility</p:attrName>
                                        </p:attrNameLst>
                                      </p:cBhvr>
                                      <p:to>
                                        <p:strVal val="visible"/>
                                      </p:to>
                                    </p:set>
                                    <p:animEffect transition="in" filter="fade">
                                      <p:cBhvr>
                                        <p:cTn id="21" dur="500"/>
                                        <p:tgtEl>
                                          <p:spTgt spid="155651">
                                            <p:txEl>
                                              <p:pRg st="1" end="1"/>
                                            </p:txEl>
                                          </p:spTgt>
                                        </p:tgtEl>
                                      </p:cBhvr>
                                    </p:animEffect>
                                    <p:anim calcmode="lin" valueType="num">
                                      <p:cBhvr>
                                        <p:cTn id="22" dur="500" fill="hold"/>
                                        <p:tgtEl>
                                          <p:spTgt spid="15565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565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55651">
                                            <p:txEl>
                                              <p:pRg st="2" end="2"/>
                                            </p:txEl>
                                          </p:spTgt>
                                        </p:tgtEl>
                                        <p:attrNameLst>
                                          <p:attrName>style.visibility</p:attrName>
                                        </p:attrNameLst>
                                      </p:cBhvr>
                                      <p:to>
                                        <p:strVal val="visible"/>
                                      </p:to>
                                    </p:set>
                                    <p:animEffect transition="in" filter="fade">
                                      <p:cBhvr>
                                        <p:cTn id="28" dur="500"/>
                                        <p:tgtEl>
                                          <p:spTgt spid="155651">
                                            <p:txEl>
                                              <p:pRg st="2" end="2"/>
                                            </p:txEl>
                                          </p:spTgt>
                                        </p:tgtEl>
                                      </p:cBhvr>
                                    </p:animEffect>
                                    <p:anim calcmode="lin" valueType="num">
                                      <p:cBhvr>
                                        <p:cTn id="29" dur="500" fill="hold"/>
                                        <p:tgtEl>
                                          <p:spTgt spid="15565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5565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55651">
                                            <p:txEl>
                                              <p:pRg st="3" end="3"/>
                                            </p:txEl>
                                          </p:spTgt>
                                        </p:tgtEl>
                                        <p:attrNameLst>
                                          <p:attrName>style.visibility</p:attrName>
                                        </p:attrNameLst>
                                      </p:cBhvr>
                                      <p:to>
                                        <p:strVal val="visible"/>
                                      </p:to>
                                    </p:set>
                                    <p:animEffect transition="in" filter="fade">
                                      <p:cBhvr>
                                        <p:cTn id="35" dur="500"/>
                                        <p:tgtEl>
                                          <p:spTgt spid="155651">
                                            <p:txEl>
                                              <p:pRg st="3" end="3"/>
                                            </p:txEl>
                                          </p:spTgt>
                                        </p:tgtEl>
                                      </p:cBhvr>
                                    </p:animEffect>
                                    <p:anim calcmode="lin" valueType="num">
                                      <p:cBhvr>
                                        <p:cTn id="36" dur="500" fill="hold"/>
                                        <p:tgtEl>
                                          <p:spTgt spid="15565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5565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p:bldP spid="15565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457200" y="533400"/>
            <a:ext cx="8229600" cy="5943600"/>
          </a:xfrm>
        </p:spPr>
        <p:txBody>
          <a:bodyPr/>
          <a:lstStyle/>
          <a:p>
            <a:pPr algn="ctr" eaLnBrk="1" hangingPunct="1"/>
            <a:r>
              <a:rPr lang="ru-RU" sz="3200" smtClean="0"/>
              <a:t>Отличительные черты подросткового возраста:</a:t>
            </a:r>
            <a:br>
              <a:rPr lang="ru-RU" sz="3200" smtClean="0"/>
            </a:br>
            <a:r>
              <a:rPr lang="ru-RU" sz="3200" smtClean="0"/>
              <a:t/>
            </a:r>
            <a:br>
              <a:rPr lang="ru-RU" sz="3200" smtClean="0"/>
            </a:br>
            <a:r>
              <a:rPr lang="ru-RU" sz="2000" smtClean="0"/>
              <a:t>* реакция группирования;</a:t>
            </a:r>
            <a:br>
              <a:rPr lang="ru-RU" sz="2000" smtClean="0"/>
            </a:br>
            <a:r>
              <a:rPr lang="ru-RU" sz="2000" smtClean="0"/>
              <a:t/>
            </a:r>
            <a:br>
              <a:rPr lang="ru-RU" sz="2000" smtClean="0"/>
            </a:br>
            <a:r>
              <a:rPr lang="ru-RU" sz="2000" smtClean="0"/>
              <a:t>*реакция эмансипации;</a:t>
            </a:r>
            <a:br>
              <a:rPr lang="ru-RU" sz="2000" smtClean="0"/>
            </a:br>
            <a:r>
              <a:rPr lang="ru-RU" sz="2000" smtClean="0"/>
              <a:t/>
            </a:r>
            <a:br>
              <a:rPr lang="ru-RU" sz="2000" smtClean="0"/>
            </a:br>
            <a:r>
              <a:rPr lang="ru-RU" sz="2000" smtClean="0"/>
              <a:t>*реакция увлечения;</a:t>
            </a:r>
            <a:br>
              <a:rPr lang="ru-RU" sz="2000" smtClean="0"/>
            </a:br>
            <a:r>
              <a:rPr lang="ru-RU" sz="2000" smtClean="0"/>
              <a:t/>
            </a:r>
            <a:br>
              <a:rPr lang="ru-RU" sz="2000" smtClean="0"/>
            </a:br>
            <a:r>
              <a:rPr lang="ru-RU" sz="2000" smtClean="0"/>
              <a:t>*реакция протеста;</a:t>
            </a:r>
            <a:br>
              <a:rPr lang="ru-RU" sz="2000" smtClean="0"/>
            </a:br>
            <a:r>
              <a:rPr lang="ru-RU" sz="2000" smtClean="0"/>
              <a:t/>
            </a:r>
            <a:br>
              <a:rPr lang="ru-RU" sz="2000" smtClean="0"/>
            </a:br>
            <a:r>
              <a:rPr lang="ru-RU" sz="2000" smtClean="0"/>
              <a:t>*реакция имитации (подражания);</a:t>
            </a:r>
            <a:br>
              <a:rPr lang="ru-RU" sz="2000" smtClean="0"/>
            </a:br>
            <a:r>
              <a:rPr lang="ru-RU" sz="2000" smtClean="0"/>
              <a:t/>
            </a:r>
            <a:br>
              <a:rPr lang="ru-RU" sz="2000" smtClean="0"/>
            </a:br>
            <a:r>
              <a:rPr lang="ru-RU" sz="2000" smtClean="0"/>
              <a:t>*реакция сверхкомпенсации.</a:t>
            </a:r>
            <a:br>
              <a:rPr lang="ru-RU" sz="2000" smtClean="0"/>
            </a:br>
            <a:endParaRPr lang="ru-RU" sz="2000" smtClean="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0660"/>
                                        </p:tgtEl>
                                        <p:attrNameLst>
                                          <p:attrName>style.visibility</p:attrName>
                                        </p:attrNameLst>
                                      </p:cBhvr>
                                      <p:to>
                                        <p:strVal val="visible"/>
                                      </p:to>
                                    </p:set>
                                    <p:animEffect transition="in" filter="fade">
                                      <p:cBhvr>
                                        <p:cTn id="7" dur="800" decel="100000"/>
                                        <p:tgtEl>
                                          <p:spTgt spid="70660"/>
                                        </p:tgtEl>
                                      </p:cBhvr>
                                    </p:animEffect>
                                    <p:anim calcmode="lin" valueType="num">
                                      <p:cBhvr>
                                        <p:cTn id="8" dur="800" decel="100000" fill="hold"/>
                                        <p:tgtEl>
                                          <p:spTgt spid="70660"/>
                                        </p:tgtEl>
                                        <p:attrNameLst>
                                          <p:attrName>style.rotation</p:attrName>
                                        </p:attrNameLst>
                                      </p:cBhvr>
                                      <p:tavLst>
                                        <p:tav tm="0">
                                          <p:val>
                                            <p:fltVal val="-90"/>
                                          </p:val>
                                        </p:tav>
                                        <p:tav tm="100000">
                                          <p:val>
                                            <p:fltVal val="0"/>
                                          </p:val>
                                        </p:tav>
                                      </p:tavLst>
                                    </p:anim>
                                    <p:anim calcmode="lin" valueType="num">
                                      <p:cBhvr>
                                        <p:cTn id="9" dur="800" decel="100000" fill="hold"/>
                                        <p:tgtEl>
                                          <p:spTgt spid="70660"/>
                                        </p:tgtEl>
                                        <p:attrNameLst>
                                          <p:attrName>ppt_x</p:attrName>
                                        </p:attrNameLst>
                                      </p:cBhvr>
                                      <p:tavLst>
                                        <p:tav tm="0">
                                          <p:val>
                                            <p:strVal val="#ppt_x+0.4"/>
                                          </p:val>
                                        </p:tav>
                                        <p:tav tm="100000">
                                          <p:val>
                                            <p:strVal val="#ppt_x-0.05"/>
                                          </p:val>
                                        </p:tav>
                                      </p:tavLst>
                                    </p:anim>
                                    <p:anim calcmode="lin" valueType="num">
                                      <p:cBhvr>
                                        <p:cTn id="10" dur="800" decel="100000" fill="hold"/>
                                        <p:tgtEl>
                                          <p:spTgt spid="7066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066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066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lgn="ctr" eaLnBrk="1" hangingPunct="1"/>
            <a:r>
              <a:rPr lang="ru-RU" smtClean="0"/>
              <a:t>ХАРАКТЕРИСТИКА ПАП</a:t>
            </a:r>
          </a:p>
        </p:txBody>
      </p:sp>
      <p:sp>
        <p:nvSpPr>
          <p:cNvPr id="138243" name="Rectangle 3"/>
          <p:cNvSpPr>
            <a:spLocks noGrp="1" noChangeArrowheads="1"/>
          </p:cNvSpPr>
          <p:nvPr>
            <p:ph type="body" sz="half" idx="1"/>
          </p:nvPr>
        </p:nvSpPr>
        <p:spPr>
          <a:xfrm>
            <a:off x="381000" y="4495800"/>
            <a:ext cx="3810000" cy="4114800"/>
          </a:xfrm>
        </p:spPr>
        <p:txBody>
          <a:bodyPr/>
          <a:lstStyle/>
          <a:p>
            <a:pPr eaLnBrk="1" hangingPunct="1"/>
            <a:r>
              <a:rPr lang="ru-RU" sz="1600" smtClean="0"/>
              <a:t>ЭНЕРГИЧНЫЙ</a:t>
            </a:r>
          </a:p>
          <a:p>
            <a:pPr eaLnBrk="1" hangingPunct="1"/>
            <a:r>
              <a:rPr lang="ru-RU" sz="1600" smtClean="0"/>
              <a:t>ВЗРЫВНОЙ</a:t>
            </a:r>
          </a:p>
          <a:p>
            <a:pPr eaLnBrk="1" hangingPunct="1"/>
            <a:r>
              <a:rPr lang="ru-RU" sz="1600" smtClean="0"/>
              <a:t>УПРЯМЫЙ</a:t>
            </a:r>
          </a:p>
          <a:p>
            <a:pPr eaLnBrk="1" hangingPunct="1"/>
            <a:r>
              <a:rPr lang="ru-RU" sz="1600" smtClean="0"/>
              <a:t>СПОРТИВНЫЙ</a:t>
            </a:r>
          </a:p>
          <a:p>
            <a:pPr eaLnBrk="1" hangingPunct="1"/>
            <a:r>
              <a:rPr lang="ru-RU" sz="1600" smtClean="0"/>
              <a:t>НЕУГОМОННЫЙ</a:t>
            </a:r>
          </a:p>
          <a:p>
            <a:pPr eaLnBrk="1" hangingPunct="1"/>
            <a:r>
              <a:rPr lang="ru-RU" sz="1600" smtClean="0"/>
              <a:t>ИНОГДА ПОКУРИВАЮЩИЙ</a:t>
            </a:r>
          </a:p>
          <a:p>
            <a:pPr eaLnBrk="1" hangingPunct="1"/>
            <a:r>
              <a:rPr lang="ru-RU" sz="1600" smtClean="0"/>
              <a:t>С ЧУВСТВОМ ЮМОРА</a:t>
            </a:r>
          </a:p>
        </p:txBody>
      </p:sp>
      <p:sp>
        <p:nvSpPr>
          <p:cNvPr id="138244" name="Rectangle 4"/>
          <p:cNvSpPr>
            <a:spLocks noGrp="1" noChangeArrowheads="1"/>
          </p:cNvSpPr>
          <p:nvPr>
            <p:ph type="body" sz="half" idx="2"/>
          </p:nvPr>
        </p:nvSpPr>
        <p:spPr>
          <a:xfrm>
            <a:off x="4953000" y="4572000"/>
            <a:ext cx="3810000" cy="4114800"/>
          </a:xfrm>
        </p:spPr>
        <p:txBody>
          <a:bodyPr/>
          <a:lstStyle/>
          <a:p>
            <a:pPr eaLnBrk="1" hangingPunct="1"/>
            <a:r>
              <a:rPr lang="ru-RU" sz="1600" smtClean="0"/>
              <a:t>ХОРОШИЙ РЫБАК</a:t>
            </a:r>
          </a:p>
          <a:p>
            <a:pPr eaLnBrk="1" hangingPunct="1"/>
            <a:r>
              <a:rPr lang="ru-RU" sz="1600" smtClean="0"/>
              <a:t>ИНОГДА ГРУБЫЙ</a:t>
            </a:r>
          </a:p>
          <a:p>
            <a:pPr eaLnBrk="1" hangingPunct="1"/>
            <a:r>
              <a:rPr lang="ru-RU" sz="1600" smtClean="0"/>
              <a:t>НАХАЛЬНЫЙ</a:t>
            </a:r>
          </a:p>
          <a:p>
            <a:pPr eaLnBrk="1" hangingPunct="1"/>
            <a:r>
              <a:rPr lang="ru-RU" sz="1600" smtClean="0"/>
              <a:t>НЕОРГАНИЗОВАННЫЙ</a:t>
            </a:r>
          </a:p>
          <a:p>
            <a:pPr eaLnBrk="1" hangingPunct="1"/>
            <a:r>
              <a:rPr lang="ru-RU" sz="1600" smtClean="0"/>
              <a:t>СМЕЛЫЙ </a:t>
            </a:r>
          </a:p>
          <a:p>
            <a:pPr eaLnBrk="1" hangingPunct="1"/>
            <a:r>
              <a:rPr lang="ru-RU" sz="1600" smtClean="0"/>
              <a:t>МНОГО ДРУЗЕЙ</a:t>
            </a:r>
          </a:p>
          <a:p>
            <a:pPr eaLnBrk="1" hangingPunct="1"/>
            <a:r>
              <a:rPr lang="ru-RU" sz="1600" smtClean="0"/>
              <a:t>ЛЮБИМАЯ МУЗЫКА: РОК</a:t>
            </a:r>
          </a:p>
          <a:p>
            <a:pPr eaLnBrk="1" hangingPunct="1"/>
            <a:endParaRPr lang="ru-RU" sz="1600" smtClean="0"/>
          </a:p>
          <a:p>
            <a:pPr eaLnBrk="1" hangingPunct="1"/>
            <a:endParaRPr lang="ru-RU" sz="1600" smtClean="0"/>
          </a:p>
          <a:p>
            <a:pPr eaLnBrk="1" hangingPunct="1"/>
            <a:endParaRPr lang="ru-RU" sz="1600" smtClean="0"/>
          </a:p>
          <a:p>
            <a:pPr eaLnBrk="1" hangingPunct="1"/>
            <a:endParaRPr lang="ru-RU" sz="1600" smtClean="0"/>
          </a:p>
          <a:p>
            <a:pPr eaLnBrk="1" hangingPunct="1"/>
            <a:endParaRPr lang="ru-RU" sz="1600" smtClean="0"/>
          </a:p>
          <a:p>
            <a:pPr eaLnBrk="1" hangingPunct="1"/>
            <a:endParaRPr lang="ru-RU" sz="1600" smtClean="0"/>
          </a:p>
          <a:p>
            <a:pPr eaLnBrk="1" hangingPunct="1"/>
            <a:endParaRPr lang="ru-RU" sz="1600" smtClean="0"/>
          </a:p>
          <a:p>
            <a:pPr eaLnBrk="1" hangingPunct="1"/>
            <a:endParaRPr lang="ru-RU" smtClean="0"/>
          </a:p>
        </p:txBody>
      </p:sp>
      <p:pic>
        <p:nvPicPr>
          <p:cNvPr id="7173" name="Picture 5" descr="C:\Users\Гимназия 1\Desktop\2008-11-11\Image0005.JPG"/>
          <p:cNvPicPr>
            <a:picLocks noChangeAspect="1" noChangeArrowheads="1"/>
          </p:cNvPicPr>
          <p:nvPr/>
        </p:nvPicPr>
        <p:blipFill>
          <a:blip r:embed="rId2"/>
          <a:srcRect/>
          <a:stretch>
            <a:fillRect/>
          </a:stretch>
        </p:blipFill>
        <p:spPr bwMode="auto">
          <a:xfrm>
            <a:off x="2133600" y="1828800"/>
            <a:ext cx="2108200" cy="2828925"/>
          </a:xfrm>
          <a:prstGeom prst="rect">
            <a:avLst/>
          </a:prstGeom>
          <a:noFill/>
          <a:ln w="9525">
            <a:noFill/>
            <a:miter lim="800000"/>
            <a:headEnd/>
            <a:tailEnd/>
          </a:ln>
        </p:spPr>
      </p:pic>
      <p:pic>
        <p:nvPicPr>
          <p:cNvPr id="7174" name="Picture 7" descr="C:\Users\Гимназия 1\Desktop\2008-11-11\Image0006 - копия.JPG"/>
          <p:cNvPicPr>
            <a:picLocks noChangeAspect="1" noChangeArrowheads="1"/>
          </p:cNvPicPr>
          <p:nvPr/>
        </p:nvPicPr>
        <p:blipFill>
          <a:blip r:embed="rId3"/>
          <a:srcRect/>
          <a:stretch>
            <a:fillRect/>
          </a:stretch>
        </p:blipFill>
        <p:spPr bwMode="auto">
          <a:xfrm>
            <a:off x="6400800" y="1828800"/>
            <a:ext cx="2133600" cy="2667000"/>
          </a:xfrm>
          <a:prstGeom prst="rect">
            <a:avLst/>
          </a:prstGeom>
          <a:noFill/>
          <a:ln w="9525">
            <a:noFill/>
            <a:miter lim="800000"/>
            <a:headEnd/>
            <a:tailEnd/>
          </a:ln>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138242"/>
                                        </p:tgtEl>
                                        <p:attrNameLst>
                                          <p:attrName>style.visibility</p:attrName>
                                        </p:attrNameLst>
                                      </p:cBhvr>
                                      <p:to>
                                        <p:strVal val="visible"/>
                                      </p:to>
                                    </p:set>
                                    <p:anim calcmode="lin" valueType="num">
                                      <p:cBhvr>
                                        <p:cTn id="7" dur="500" fill="hold"/>
                                        <p:tgtEl>
                                          <p:spTgt spid="13824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3824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3824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3824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mph" presetSubtype="0" autoRev="1" fill="hold" grpId="1" nodeType="clickEffect">
                                  <p:stCondLst>
                                    <p:cond delay="0"/>
                                  </p:stCondLst>
                                  <p:childTnLst>
                                    <p:animScale>
                                      <p:cBhvr>
                                        <p:cTn id="14" dur="449" fill="hold">
                                          <p:stCondLst>
                                            <p:cond delay="0"/>
                                          </p:stCondLst>
                                        </p:cTn>
                                        <p:tgtEl>
                                          <p:spTgt spid="138242"/>
                                        </p:tgtEl>
                                      </p:cBhvr>
                                      <p:to x="150000" y="150000"/>
                                    </p:animScale>
                                  </p:childTnLst>
                                </p:cTn>
                              </p:par>
                              <p:par>
                                <p:cTn id="15" presetID="23" presetClass="entr" presetSubtype="16" fill="hold" grpId="0" nodeType="withEffect">
                                  <p:stCondLst>
                                    <p:cond delay="400"/>
                                  </p:stCondLst>
                                  <p:childTnLst>
                                    <p:set>
                                      <p:cBhvr>
                                        <p:cTn id="16" dur="1" fill="hold">
                                          <p:stCondLst>
                                            <p:cond delay="0"/>
                                          </p:stCondLst>
                                        </p:cTn>
                                        <p:tgtEl>
                                          <p:spTgt spid="138243">
                                            <p:txEl>
                                              <p:pRg st="0" end="0"/>
                                            </p:txEl>
                                          </p:spTgt>
                                        </p:tgtEl>
                                        <p:attrNameLst>
                                          <p:attrName>style.visibility</p:attrName>
                                        </p:attrNameLst>
                                      </p:cBhvr>
                                      <p:to>
                                        <p:strVal val="visible"/>
                                      </p:to>
                                    </p:set>
                                    <p:anim calcmode="lin" valueType="num">
                                      <p:cBhvr>
                                        <p:cTn id="17" dur="500" fill="hold"/>
                                        <p:tgtEl>
                                          <p:spTgt spid="13824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3824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38243">
                                            <p:txEl>
                                              <p:pRg st="1" end="1"/>
                                            </p:txEl>
                                          </p:spTgt>
                                        </p:tgtEl>
                                        <p:attrNameLst>
                                          <p:attrName>style.visibility</p:attrName>
                                        </p:attrNameLst>
                                      </p:cBhvr>
                                      <p:to>
                                        <p:strVal val="visible"/>
                                      </p:to>
                                    </p:set>
                                    <p:anim calcmode="lin" valueType="num">
                                      <p:cBhvr>
                                        <p:cTn id="23" dur="500" fill="hold"/>
                                        <p:tgtEl>
                                          <p:spTgt spid="13824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382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38243">
                                            <p:txEl>
                                              <p:pRg st="2" end="2"/>
                                            </p:txEl>
                                          </p:spTgt>
                                        </p:tgtEl>
                                        <p:attrNameLst>
                                          <p:attrName>style.visibility</p:attrName>
                                        </p:attrNameLst>
                                      </p:cBhvr>
                                      <p:to>
                                        <p:strVal val="visible"/>
                                      </p:to>
                                    </p:set>
                                    <p:anim calcmode="lin" valueType="num">
                                      <p:cBhvr>
                                        <p:cTn id="29" dur="500" fill="hold"/>
                                        <p:tgtEl>
                                          <p:spTgt spid="13824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3824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38243">
                                            <p:txEl>
                                              <p:pRg st="3" end="3"/>
                                            </p:txEl>
                                          </p:spTgt>
                                        </p:tgtEl>
                                        <p:attrNameLst>
                                          <p:attrName>style.visibility</p:attrName>
                                        </p:attrNameLst>
                                      </p:cBhvr>
                                      <p:to>
                                        <p:strVal val="visible"/>
                                      </p:to>
                                    </p:set>
                                    <p:anim calcmode="lin" valueType="num">
                                      <p:cBhvr>
                                        <p:cTn id="35" dur="500" fill="hold"/>
                                        <p:tgtEl>
                                          <p:spTgt spid="13824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3824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138243">
                                            <p:txEl>
                                              <p:pRg st="4" end="4"/>
                                            </p:txEl>
                                          </p:spTgt>
                                        </p:tgtEl>
                                        <p:attrNameLst>
                                          <p:attrName>style.visibility</p:attrName>
                                        </p:attrNameLst>
                                      </p:cBhvr>
                                      <p:to>
                                        <p:strVal val="visible"/>
                                      </p:to>
                                    </p:set>
                                    <p:anim calcmode="lin" valueType="num">
                                      <p:cBhvr>
                                        <p:cTn id="41" dur="500" fill="hold"/>
                                        <p:tgtEl>
                                          <p:spTgt spid="13824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3824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138243">
                                            <p:txEl>
                                              <p:pRg st="5" end="5"/>
                                            </p:txEl>
                                          </p:spTgt>
                                        </p:tgtEl>
                                        <p:attrNameLst>
                                          <p:attrName>style.visibility</p:attrName>
                                        </p:attrNameLst>
                                      </p:cBhvr>
                                      <p:to>
                                        <p:strVal val="visible"/>
                                      </p:to>
                                    </p:set>
                                    <p:anim calcmode="lin" valueType="num">
                                      <p:cBhvr>
                                        <p:cTn id="47" dur="500" fill="hold"/>
                                        <p:tgtEl>
                                          <p:spTgt spid="13824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3824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38243">
                                            <p:txEl>
                                              <p:pRg st="6" end="6"/>
                                            </p:txEl>
                                          </p:spTgt>
                                        </p:tgtEl>
                                        <p:attrNameLst>
                                          <p:attrName>style.visibility</p:attrName>
                                        </p:attrNameLst>
                                      </p:cBhvr>
                                      <p:to>
                                        <p:strVal val="visible"/>
                                      </p:to>
                                    </p:set>
                                    <p:anim calcmode="lin" valueType="num">
                                      <p:cBhvr>
                                        <p:cTn id="53" dur="500" fill="hold"/>
                                        <p:tgtEl>
                                          <p:spTgt spid="138243">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138243">
                                            <p:txEl>
                                              <p:pRg st="6" end="6"/>
                                            </p:txEl>
                                          </p:spTgt>
                                        </p:tgtEl>
                                        <p:attrNameLst>
                                          <p:attrName>ppt_h</p:attrName>
                                        </p:attrNameLst>
                                      </p:cBhvr>
                                      <p:tavLst>
                                        <p:tav tm="0">
                                          <p:val>
                                            <p:fltVal val="0"/>
                                          </p:val>
                                        </p:tav>
                                        <p:tav tm="100000">
                                          <p:val>
                                            <p:strVal val="#ppt_h"/>
                                          </p:val>
                                        </p:tav>
                                      </p:tavLst>
                                    </p:anim>
                                  </p:childTnLst>
                                </p:cTn>
                              </p:par>
                              <p:par>
                                <p:cTn id="55" presetID="23" presetClass="entr" presetSubtype="16" fill="hold" grpId="0" nodeType="withEffect">
                                  <p:stCondLst>
                                    <p:cond delay="400"/>
                                  </p:stCondLst>
                                  <p:childTnLst>
                                    <p:set>
                                      <p:cBhvr>
                                        <p:cTn id="56" dur="1" fill="hold">
                                          <p:stCondLst>
                                            <p:cond delay="0"/>
                                          </p:stCondLst>
                                        </p:cTn>
                                        <p:tgtEl>
                                          <p:spTgt spid="138244">
                                            <p:txEl>
                                              <p:pRg st="0" end="0"/>
                                            </p:txEl>
                                          </p:spTgt>
                                        </p:tgtEl>
                                        <p:attrNameLst>
                                          <p:attrName>style.visibility</p:attrName>
                                        </p:attrNameLst>
                                      </p:cBhvr>
                                      <p:to>
                                        <p:strVal val="visible"/>
                                      </p:to>
                                    </p:set>
                                    <p:anim calcmode="lin" valueType="num">
                                      <p:cBhvr>
                                        <p:cTn id="57" dur="500" fill="hold"/>
                                        <p:tgtEl>
                                          <p:spTgt spid="138244">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13824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138244">
                                            <p:txEl>
                                              <p:pRg st="1" end="1"/>
                                            </p:txEl>
                                          </p:spTgt>
                                        </p:tgtEl>
                                        <p:attrNameLst>
                                          <p:attrName>style.visibility</p:attrName>
                                        </p:attrNameLst>
                                      </p:cBhvr>
                                      <p:to>
                                        <p:strVal val="visible"/>
                                      </p:to>
                                    </p:set>
                                    <p:anim calcmode="lin" valueType="num">
                                      <p:cBhvr>
                                        <p:cTn id="63" dur="500" fill="hold"/>
                                        <p:tgtEl>
                                          <p:spTgt spid="138244">
                                            <p:txEl>
                                              <p:pRg st="1" end="1"/>
                                            </p:txEl>
                                          </p:spTgt>
                                        </p:tgtEl>
                                        <p:attrNameLst>
                                          <p:attrName>ppt_w</p:attrName>
                                        </p:attrNameLst>
                                      </p:cBhvr>
                                      <p:tavLst>
                                        <p:tav tm="0">
                                          <p:val>
                                            <p:fltVal val="0"/>
                                          </p:val>
                                        </p:tav>
                                        <p:tav tm="100000">
                                          <p:val>
                                            <p:strVal val="#ppt_w"/>
                                          </p:val>
                                        </p:tav>
                                      </p:tavLst>
                                    </p:anim>
                                    <p:anim calcmode="lin" valueType="num">
                                      <p:cBhvr>
                                        <p:cTn id="64" dur="500" fill="hold"/>
                                        <p:tgtEl>
                                          <p:spTgt spid="13824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grpId="0" nodeType="clickEffect">
                                  <p:stCondLst>
                                    <p:cond delay="0"/>
                                  </p:stCondLst>
                                  <p:childTnLst>
                                    <p:set>
                                      <p:cBhvr>
                                        <p:cTn id="68" dur="1" fill="hold">
                                          <p:stCondLst>
                                            <p:cond delay="0"/>
                                          </p:stCondLst>
                                        </p:cTn>
                                        <p:tgtEl>
                                          <p:spTgt spid="138244">
                                            <p:txEl>
                                              <p:pRg st="2" end="2"/>
                                            </p:txEl>
                                          </p:spTgt>
                                        </p:tgtEl>
                                        <p:attrNameLst>
                                          <p:attrName>style.visibility</p:attrName>
                                        </p:attrNameLst>
                                      </p:cBhvr>
                                      <p:to>
                                        <p:strVal val="visible"/>
                                      </p:to>
                                    </p:set>
                                    <p:anim calcmode="lin" valueType="num">
                                      <p:cBhvr>
                                        <p:cTn id="69" dur="500" fill="hold"/>
                                        <p:tgtEl>
                                          <p:spTgt spid="138244">
                                            <p:txEl>
                                              <p:pRg st="2" end="2"/>
                                            </p:txEl>
                                          </p:spTgt>
                                        </p:tgtEl>
                                        <p:attrNameLst>
                                          <p:attrName>ppt_w</p:attrName>
                                        </p:attrNameLst>
                                      </p:cBhvr>
                                      <p:tavLst>
                                        <p:tav tm="0">
                                          <p:val>
                                            <p:fltVal val="0"/>
                                          </p:val>
                                        </p:tav>
                                        <p:tav tm="100000">
                                          <p:val>
                                            <p:strVal val="#ppt_w"/>
                                          </p:val>
                                        </p:tav>
                                      </p:tavLst>
                                    </p:anim>
                                    <p:anim calcmode="lin" valueType="num">
                                      <p:cBhvr>
                                        <p:cTn id="70" dur="500" fill="hold"/>
                                        <p:tgtEl>
                                          <p:spTgt spid="13824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grpId="0" nodeType="clickEffect">
                                  <p:stCondLst>
                                    <p:cond delay="0"/>
                                  </p:stCondLst>
                                  <p:childTnLst>
                                    <p:set>
                                      <p:cBhvr>
                                        <p:cTn id="74" dur="1" fill="hold">
                                          <p:stCondLst>
                                            <p:cond delay="0"/>
                                          </p:stCondLst>
                                        </p:cTn>
                                        <p:tgtEl>
                                          <p:spTgt spid="138244">
                                            <p:txEl>
                                              <p:pRg st="3" end="3"/>
                                            </p:txEl>
                                          </p:spTgt>
                                        </p:tgtEl>
                                        <p:attrNameLst>
                                          <p:attrName>style.visibility</p:attrName>
                                        </p:attrNameLst>
                                      </p:cBhvr>
                                      <p:to>
                                        <p:strVal val="visible"/>
                                      </p:to>
                                    </p:set>
                                    <p:anim calcmode="lin" valueType="num">
                                      <p:cBhvr>
                                        <p:cTn id="75" dur="500" fill="hold"/>
                                        <p:tgtEl>
                                          <p:spTgt spid="138244">
                                            <p:txEl>
                                              <p:pRg st="3" end="3"/>
                                            </p:txEl>
                                          </p:spTgt>
                                        </p:tgtEl>
                                        <p:attrNameLst>
                                          <p:attrName>ppt_w</p:attrName>
                                        </p:attrNameLst>
                                      </p:cBhvr>
                                      <p:tavLst>
                                        <p:tav tm="0">
                                          <p:val>
                                            <p:fltVal val="0"/>
                                          </p:val>
                                        </p:tav>
                                        <p:tav tm="100000">
                                          <p:val>
                                            <p:strVal val="#ppt_w"/>
                                          </p:val>
                                        </p:tav>
                                      </p:tavLst>
                                    </p:anim>
                                    <p:anim calcmode="lin" valueType="num">
                                      <p:cBhvr>
                                        <p:cTn id="76" dur="500" fill="hold"/>
                                        <p:tgtEl>
                                          <p:spTgt spid="13824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23" presetClass="entr" presetSubtype="16" fill="hold" grpId="0" nodeType="clickEffect">
                                  <p:stCondLst>
                                    <p:cond delay="0"/>
                                  </p:stCondLst>
                                  <p:childTnLst>
                                    <p:set>
                                      <p:cBhvr>
                                        <p:cTn id="80" dur="1" fill="hold">
                                          <p:stCondLst>
                                            <p:cond delay="0"/>
                                          </p:stCondLst>
                                        </p:cTn>
                                        <p:tgtEl>
                                          <p:spTgt spid="138244">
                                            <p:txEl>
                                              <p:pRg st="4" end="4"/>
                                            </p:txEl>
                                          </p:spTgt>
                                        </p:tgtEl>
                                        <p:attrNameLst>
                                          <p:attrName>style.visibility</p:attrName>
                                        </p:attrNameLst>
                                      </p:cBhvr>
                                      <p:to>
                                        <p:strVal val="visible"/>
                                      </p:to>
                                    </p:set>
                                    <p:anim calcmode="lin" valueType="num">
                                      <p:cBhvr>
                                        <p:cTn id="81" dur="500" fill="hold"/>
                                        <p:tgtEl>
                                          <p:spTgt spid="138244">
                                            <p:txEl>
                                              <p:pRg st="4" end="4"/>
                                            </p:txEl>
                                          </p:spTgt>
                                        </p:tgtEl>
                                        <p:attrNameLst>
                                          <p:attrName>ppt_w</p:attrName>
                                        </p:attrNameLst>
                                      </p:cBhvr>
                                      <p:tavLst>
                                        <p:tav tm="0">
                                          <p:val>
                                            <p:fltVal val="0"/>
                                          </p:val>
                                        </p:tav>
                                        <p:tav tm="100000">
                                          <p:val>
                                            <p:strVal val="#ppt_w"/>
                                          </p:val>
                                        </p:tav>
                                      </p:tavLst>
                                    </p:anim>
                                    <p:anim calcmode="lin" valueType="num">
                                      <p:cBhvr>
                                        <p:cTn id="82" dur="500" fill="hold"/>
                                        <p:tgtEl>
                                          <p:spTgt spid="13824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grpId="0" nodeType="clickEffect">
                                  <p:stCondLst>
                                    <p:cond delay="0"/>
                                  </p:stCondLst>
                                  <p:childTnLst>
                                    <p:set>
                                      <p:cBhvr>
                                        <p:cTn id="86" dur="1" fill="hold">
                                          <p:stCondLst>
                                            <p:cond delay="0"/>
                                          </p:stCondLst>
                                        </p:cTn>
                                        <p:tgtEl>
                                          <p:spTgt spid="138244">
                                            <p:txEl>
                                              <p:pRg st="5" end="5"/>
                                            </p:txEl>
                                          </p:spTgt>
                                        </p:tgtEl>
                                        <p:attrNameLst>
                                          <p:attrName>style.visibility</p:attrName>
                                        </p:attrNameLst>
                                      </p:cBhvr>
                                      <p:to>
                                        <p:strVal val="visible"/>
                                      </p:to>
                                    </p:set>
                                    <p:anim calcmode="lin" valueType="num">
                                      <p:cBhvr>
                                        <p:cTn id="87" dur="500" fill="hold"/>
                                        <p:tgtEl>
                                          <p:spTgt spid="138244">
                                            <p:txEl>
                                              <p:pRg st="5" end="5"/>
                                            </p:txEl>
                                          </p:spTgt>
                                        </p:tgtEl>
                                        <p:attrNameLst>
                                          <p:attrName>ppt_w</p:attrName>
                                        </p:attrNameLst>
                                      </p:cBhvr>
                                      <p:tavLst>
                                        <p:tav tm="0">
                                          <p:val>
                                            <p:fltVal val="0"/>
                                          </p:val>
                                        </p:tav>
                                        <p:tav tm="100000">
                                          <p:val>
                                            <p:strVal val="#ppt_w"/>
                                          </p:val>
                                        </p:tav>
                                      </p:tavLst>
                                    </p:anim>
                                    <p:anim calcmode="lin" valueType="num">
                                      <p:cBhvr>
                                        <p:cTn id="88" dur="500" fill="hold"/>
                                        <p:tgtEl>
                                          <p:spTgt spid="138244">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3" presetClass="entr" presetSubtype="16" fill="hold" grpId="0" nodeType="clickEffect">
                                  <p:stCondLst>
                                    <p:cond delay="0"/>
                                  </p:stCondLst>
                                  <p:childTnLst>
                                    <p:set>
                                      <p:cBhvr>
                                        <p:cTn id="92" dur="1" fill="hold">
                                          <p:stCondLst>
                                            <p:cond delay="0"/>
                                          </p:stCondLst>
                                        </p:cTn>
                                        <p:tgtEl>
                                          <p:spTgt spid="138244">
                                            <p:txEl>
                                              <p:pRg st="6" end="6"/>
                                            </p:txEl>
                                          </p:spTgt>
                                        </p:tgtEl>
                                        <p:attrNameLst>
                                          <p:attrName>style.visibility</p:attrName>
                                        </p:attrNameLst>
                                      </p:cBhvr>
                                      <p:to>
                                        <p:strVal val="visible"/>
                                      </p:to>
                                    </p:set>
                                    <p:anim calcmode="lin" valueType="num">
                                      <p:cBhvr>
                                        <p:cTn id="93" dur="500" fill="hold"/>
                                        <p:tgtEl>
                                          <p:spTgt spid="138244">
                                            <p:txEl>
                                              <p:pRg st="6" end="6"/>
                                            </p:txEl>
                                          </p:spTgt>
                                        </p:tgtEl>
                                        <p:attrNameLst>
                                          <p:attrName>ppt_w</p:attrName>
                                        </p:attrNameLst>
                                      </p:cBhvr>
                                      <p:tavLst>
                                        <p:tav tm="0">
                                          <p:val>
                                            <p:fltVal val="0"/>
                                          </p:val>
                                        </p:tav>
                                        <p:tav tm="100000">
                                          <p:val>
                                            <p:strVal val="#ppt_w"/>
                                          </p:val>
                                        </p:tav>
                                      </p:tavLst>
                                    </p:anim>
                                    <p:anim calcmode="lin" valueType="num">
                                      <p:cBhvr>
                                        <p:cTn id="94" dur="500" fill="hold"/>
                                        <p:tgtEl>
                                          <p:spTgt spid="138244">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3" presetClass="exit" presetSubtype="32" fill="hold" grpId="2" nodeType="clickEffect">
                                  <p:stCondLst>
                                    <p:cond delay="0"/>
                                  </p:stCondLst>
                                  <p:childTnLst>
                                    <p:anim calcmode="lin" valueType="num">
                                      <p:cBhvr>
                                        <p:cTn id="98" dur="500" fill="hold"/>
                                        <p:tgtEl>
                                          <p:spTgt spid="138242"/>
                                        </p:tgtEl>
                                        <p:attrNameLst>
                                          <p:attrName>ppt_w</p:attrName>
                                        </p:attrNameLst>
                                      </p:cBhvr>
                                      <p:tavLst>
                                        <p:tav tm="0">
                                          <p:val>
                                            <p:strVal val="ppt_w"/>
                                          </p:val>
                                        </p:tav>
                                        <p:tav tm="100000">
                                          <p:val>
                                            <p:fltVal val="0"/>
                                          </p:val>
                                        </p:tav>
                                      </p:tavLst>
                                    </p:anim>
                                    <p:anim calcmode="lin" valueType="num">
                                      <p:cBhvr>
                                        <p:cTn id="99" dur="500" fill="hold"/>
                                        <p:tgtEl>
                                          <p:spTgt spid="138242"/>
                                        </p:tgtEl>
                                        <p:attrNameLst>
                                          <p:attrName>ppt_h</p:attrName>
                                        </p:attrNameLst>
                                      </p:cBhvr>
                                      <p:tavLst>
                                        <p:tav tm="0">
                                          <p:val>
                                            <p:strVal val="ppt_h"/>
                                          </p:val>
                                        </p:tav>
                                        <p:tav tm="100000">
                                          <p:val>
                                            <p:fltVal val="0"/>
                                          </p:val>
                                        </p:tav>
                                      </p:tavLst>
                                    </p:anim>
                                    <p:set>
                                      <p:cBhvr>
                                        <p:cTn id="100" dur="1" fill="hold">
                                          <p:stCondLst>
                                            <p:cond delay="499"/>
                                          </p:stCondLst>
                                        </p:cTn>
                                        <p:tgtEl>
                                          <p:spTgt spid="138242"/>
                                        </p:tgtEl>
                                        <p:attrNameLst>
                                          <p:attrName>style.visibility</p:attrName>
                                        </p:attrNameLst>
                                      </p:cBhvr>
                                      <p:to>
                                        <p:strVal val="hidden"/>
                                      </p:to>
                                    </p:set>
                                  </p:childTnLst>
                                </p:cTn>
                              </p:par>
                              <p:par>
                                <p:cTn id="101" presetID="23" presetClass="exit" presetSubtype="32" fill="hold" grpId="1" nodeType="withEffect">
                                  <p:stCondLst>
                                    <p:cond delay="0"/>
                                  </p:stCondLst>
                                  <p:childTnLst>
                                    <p:anim calcmode="lin" valueType="num">
                                      <p:cBhvr>
                                        <p:cTn id="102" dur="500" fill="hold"/>
                                        <p:tgtEl>
                                          <p:spTgt spid="138243">
                                            <p:txEl>
                                              <p:pRg st="0" end="0"/>
                                            </p:txEl>
                                          </p:spTgt>
                                        </p:tgtEl>
                                        <p:attrNameLst>
                                          <p:attrName>ppt_w</p:attrName>
                                        </p:attrNameLst>
                                      </p:cBhvr>
                                      <p:tavLst>
                                        <p:tav tm="0">
                                          <p:val>
                                            <p:strVal val="ppt_w"/>
                                          </p:val>
                                        </p:tav>
                                        <p:tav tm="100000">
                                          <p:val>
                                            <p:fltVal val="0"/>
                                          </p:val>
                                        </p:tav>
                                      </p:tavLst>
                                    </p:anim>
                                    <p:anim calcmode="lin" valueType="num">
                                      <p:cBhvr>
                                        <p:cTn id="103" dur="500" fill="hold"/>
                                        <p:tgtEl>
                                          <p:spTgt spid="138243">
                                            <p:txEl>
                                              <p:pRg st="0" end="0"/>
                                            </p:txEl>
                                          </p:spTgt>
                                        </p:tgtEl>
                                        <p:attrNameLst>
                                          <p:attrName>ppt_h</p:attrName>
                                        </p:attrNameLst>
                                      </p:cBhvr>
                                      <p:tavLst>
                                        <p:tav tm="0">
                                          <p:val>
                                            <p:strVal val="ppt_h"/>
                                          </p:val>
                                        </p:tav>
                                        <p:tav tm="100000">
                                          <p:val>
                                            <p:fltVal val="0"/>
                                          </p:val>
                                        </p:tav>
                                      </p:tavLst>
                                    </p:anim>
                                    <p:set>
                                      <p:cBhvr>
                                        <p:cTn id="104" dur="1" fill="hold">
                                          <p:stCondLst>
                                            <p:cond delay="499"/>
                                          </p:stCondLst>
                                        </p:cTn>
                                        <p:tgtEl>
                                          <p:spTgt spid="138243">
                                            <p:txEl>
                                              <p:pRg st="0" end="0"/>
                                            </p:txEl>
                                          </p:spTgt>
                                        </p:tgtEl>
                                        <p:attrNameLst>
                                          <p:attrName>style.visibility</p:attrName>
                                        </p:attrNameLst>
                                      </p:cBhvr>
                                      <p:to>
                                        <p:strVal val="hidden"/>
                                      </p:to>
                                    </p:set>
                                  </p:childTnLst>
                                </p:cTn>
                              </p:par>
                              <p:par>
                                <p:cTn id="105" presetID="23" presetClass="exit" presetSubtype="32" fill="hold" grpId="1" nodeType="withEffect">
                                  <p:stCondLst>
                                    <p:cond delay="0"/>
                                  </p:stCondLst>
                                  <p:childTnLst>
                                    <p:anim calcmode="lin" valueType="num">
                                      <p:cBhvr>
                                        <p:cTn id="106" dur="500" fill="hold"/>
                                        <p:tgtEl>
                                          <p:spTgt spid="138243">
                                            <p:txEl>
                                              <p:pRg st="1" end="1"/>
                                            </p:txEl>
                                          </p:spTgt>
                                        </p:tgtEl>
                                        <p:attrNameLst>
                                          <p:attrName>ppt_w</p:attrName>
                                        </p:attrNameLst>
                                      </p:cBhvr>
                                      <p:tavLst>
                                        <p:tav tm="0">
                                          <p:val>
                                            <p:strVal val="ppt_w"/>
                                          </p:val>
                                        </p:tav>
                                        <p:tav tm="100000">
                                          <p:val>
                                            <p:fltVal val="0"/>
                                          </p:val>
                                        </p:tav>
                                      </p:tavLst>
                                    </p:anim>
                                    <p:anim calcmode="lin" valueType="num">
                                      <p:cBhvr>
                                        <p:cTn id="107" dur="500" fill="hold"/>
                                        <p:tgtEl>
                                          <p:spTgt spid="138243">
                                            <p:txEl>
                                              <p:pRg st="1" end="1"/>
                                            </p:txEl>
                                          </p:spTgt>
                                        </p:tgtEl>
                                        <p:attrNameLst>
                                          <p:attrName>ppt_h</p:attrName>
                                        </p:attrNameLst>
                                      </p:cBhvr>
                                      <p:tavLst>
                                        <p:tav tm="0">
                                          <p:val>
                                            <p:strVal val="ppt_h"/>
                                          </p:val>
                                        </p:tav>
                                        <p:tav tm="100000">
                                          <p:val>
                                            <p:fltVal val="0"/>
                                          </p:val>
                                        </p:tav>
                                      </p:tavLst>
                                    </p:anim>
                                    <p:set>
                                      <p:cBhvr>
                                        <p:cTn id="108" dur="1" fill="hold">
                                          <p:stCondLst>
                                            <p:cond delay="499"/>
                                          </p:stCondLst>
                                        </p:cTn>
                                        <p:tgtEl>
                                          <p:spTgt spid="138243">
                                            <p:txEl>
                                              <p:pRg st="1" end="1"/>
                                            </p:txEl>
                                          </p:spTgt>
                                        </p:tgtEl>
                                        <p:attrNameLst>
                                          <p:attrName>style.visibility</p:attrName>
                                        </p:attrNameLst>
                                      </p:cBhvr>
                                      <p:to>
                                        <p:strVal val="hidden"/>
                                      </p:to>
                                    </p:set>
                                  </p:childTnLst>
                                </p:cTn>
                              </p:par>
                              <p:par>
                                <p:cTn id="109" presetID="23" presetClass="exit" presetSubtype="32" fill="hold" grpId="1" nodeType="withEffect">
                                  <p:stCondLst>
                                    <p:cond delay="0"/>
                                  </p:stCondLst>
                                  <p:childTnLst>
                                    <p:anim calcmode="lin" valueType="num">
                                      <p:cBhvr>
                                        <p:cTn id="110" dur="500" fill="hold"/>
                                        <p:tgtEl>
                                          <p:spTgt spid="138243">
                                            <p:txEl>
                                              <p:pRg st="2" end="2"/>
                                            </p:txEl>
                                          </p:spTgt>
                                        </p:tgtEl>
                                        <p:attrNameLst>
                                          <p:attrName>ppt_w</p:attrName>
                                        </p:attrNameLst>
                                      </p:cBhvr>
                                      <p:tavLst>
                                        <p:tav tm="0">
                                          <p:val>
                                            <p:strVal val="ppt_w"/>
                                          </p:val>
                                        </p:tav>
                                        <p:tav tm="100000">
                                          <p:val>
                                            <p:fltVal val="0"/>
                                          </p:val>
                                        </p:tav>
                                      </p:tavLst>
                                    </p:anim>
                                    <p:anim calcmode="lin" valueType="num">
                                      <p:cBhvr>
                                        <p:cTn id="111" dur="500" fill="hold"/>
                                        <p:tgtEl>
                                          <p:spTgt spid="138243">
                                            <p:txEl>
                                              <p:pRg st="2" end="2"/>
                                            </p:txEl>
                                          </p:spTgt>
                                        </p:tgtEl>
                                        <p:attrNameLst>
                                          <p:attrName>ppt_h</p:attrName>
                                        </p:attrNameLst>
                                      </p:cBhvr>
                                      <p:tavLst>
                                        <p:tav tm="0">
                                          <p:val>
                                            <p:strVal val="ppt_h"/>
                                          </p:val>
                                        </p:tav>
                                        <p:tav tm="100000">
                                          <p:val>
                                            <p:fltVal val="0"/>
                                          </p:val>
                                        </p:tav>
                                      </p:tavLst>
                                    </p:anim>
                                    <p:set>
                                      <p:cBhvr>
                                        <p:cTn id="112" dur="1" fill="hold">
                                          <p:stCondLst>
                                            <p:cond delay="499"/>
                                          </p:stCondLst>
                                        </p:cTn>
                                        <p:tgtEl>
                                          <p:spTgt spid="138243">
                                            <p:txEl>
                                              <p:pRg st="2" end="2"/>
                                            </p:txEl>
                                          </p:spTgt>
                                        </p:tgtEl>
                                        <p:attrNameLst>
                                          <p:attrName>style.visibility</p:attrName>
                                        </p:attrNameLst>
                                      </p:cBhvr>
                                      <p:to>
                                        <p:strVal val="hidden"/>
                                      </p:to>
                                    </p:set>
                                  </p:childTnLst>
                                </p:cTn>
                              </p:par>
                              <p:par>
                                <p:cTn id="113" presetID="23" presetClass="exit" presetSubtype="32" fill="hold" grpId="1" nodeType="withEffect">
                                  <p:stCondLst>
                                    <p:cond delay="0"/>
                                  </p:stCondLst>
                                  <p:childTnLst>
                                    <p:anim calcmode="lin" valueType="num">
                                      <p:cBhvr>
                                        <p:cTn id="114" dur="500" fill="hold"/>
                                        <p:tgtEl>
                                          <p:spTgt spid="138243">
                                            <p:txEl>
                                              <p:pRg st="3" end="3"/>
                                            </p:txEl>
                                          </p:spTgt>
                                        </p:tgtEl>
                                        <p:attrNameLst>
                                          <p:attrName>ppt_w</p:attrName>
                                        </p:attrNameLst>
                                      </p:cBhvr>
                                      <p:tavLst>
                                        <p:tav tm="0">
                                          <p:val>
                                            <p:strVal val="ppt_w"/>
                                          </p:val>
                                        </p:tav>
                                        <p:tav tm="100000">
                                          <p:val>
                                            <p:fltVal val="0"/>
                                          </p:val>
                                        </p:tav>
                                      </p:tavLst>
                                    </p:anim>
                                    <p:anim calcmode="lin" valueType="num">
                                      <p:cBhvr>
                                        <p:cTn id="115" dur="500" fill="hold"/>
                                        <p:tgtEl>
                                          <p:spTgt spid="138243">
                                            <p:txEl>
                                              <p:pRg st="3" end="3"/>
                                            </p:txEl>
                                          </p:spTgt>
                                        </p:tgtEl>
                                        <p:attrNameLst>
                                          <p:attrName>ppt_h</p:attrName>
                                        </p:attrNameLst>
                                      </p:cBhvr>
                                      <p:tavLst>
                                        <p:tav tm="0">
                                          <p:val>
                                            <p:strVal val="ppt_h"/>
                                          </p:val>
                                        </p:tav>
                                        <p:tav tm="100000">
                                          <p:val>
                                            <p:fltVal val="0"/>
                                          </p:val>
                                        </p:tav>
                                      </p:tavLst>
                                    </p:anim>
                                    <p:set>
                                      <p:cBhvr>
                                        <p:cTn id="116" dur="1" fill="hold">
                                          <p:stCondLst>
                                            <p:cond delay="499"/>
                                          </p:stCondLst>
                                        </p:cTn>
                                        <p:tgtEl>
                                          <p:spTgt spid="138243">
                                            <p:txEl>
                                              <p:pRg st="3" end="3"/>
                                            </p:txEl>
                                          </p:spTgt>
                                        </p:tgtEl>
                                        <p:attrNameLst>
                                          <p:attrName>style.visibility</p:attrName>
                                        </p:attrNameLst>
                                      </p:cBhvr>
                                      <p:to>
                                        <p:strVal val="hidden"/>
                                      </p:to>
                                    </p:set>
                                  </p:childTnLst>
                                </p:cTn>
                              </p:par>
                              <p:par>
                                <p:cTn id="117" presetID="23" presetClass="exit" presetSubtype="32" fill="hold" grpId="1" nodeType="withEffect">
                                  <p:stCondLst>
                                    <p:cond delay="0"/>
                                  </p:stCondLst>
                                  <p:childTnLst>
                                    <p:anim calcmode="lin" valueType="num">
                                      <p:cBhvr>
                                        <p:cTn id="118" dur="500" fill="hold"/>
                                        <p:tgtEl>
                                          <p:spTgt spid="138243">
                                            <p:txEl>
                                              <p:pRg st="4" end="4"/>
                                            </p:txEl>
                                          </p:spTgt>
                                        </p:tgtEl>
                                        <p:attrNameLst>
                                          <p:attrName>ppt_w</p:attrName>
                                        </p:attrNameLst>
                                      </p:cBhvr>
                                      <p:tavLst>
                                        <p:tav tm="0">
                                          <p:val>
                                            <p:strVal val="ppt_w"/>
                                          </p:val>
                                        </p:tav>
                                        <p:tav tm="100000">
                                          <p:val>
                                            <p:fltVal val="0"/>
                                          </p:val>
                                        </p:tav>
                                      </p:tavLst>
                                    </p:anim>
                                    <p:anim calcmode="lin" valueType="num">
                                      <p:cBhvr>
                                        <p:cTn id="119" dur="500" fill="hold"/>
                                        <p:tgtEl>
                                          <p:spTgt spid="138243">
                                            <p:txEl>
                                              <p:pRg st="4" end="4"/>
                                            </p:txEl>
                                          </p:spTgt>
                                        </p:tgtEl>
                                        <p:attrNameLst>
                                          <p:attrName>ppt_h</p:attrName>
                                        </p:attrNameLst>
                                      </p:cBhvr>
                                      <p:tavLst>
                                        <p:tav tm="0">
                                          <p:val>
                                            <p:strVal val="ppt_h"/>
                                          </p:val>
                                        </p:tav>
                                        <p:tav tm="100000">
                                          <p:val>
                                            <p:fltVal val="0"/>
                                          </p:val>
                                        </p:tav>
                                      </p:tavLst>
                                    </p:anim>
                                    <p:set>
                                      <p:cBhvr>
                                        <p:cTn id="120" dur="1" fill="hold">
                                          <p:stCondLst>
                                            <p:cond delay="499"/>
                                          </p:stCondLst>
                                        </p:cTn>
                                        <p:tgtEl>
                                          <p:spTgt spid="138243">
                                            <p:txEl>
                                              <p:pRg st="4" end="4"/>
                                            </p:txEl>
                                          </p:spTgt>
                                        </p:tgtEl>
                                        <p:attrNameLst>
                                          <p:attrName>style.visibility</p:attrName>
                                        </p:attrNameLst>
                                      </p:cBhvr>
                                      <p:to>
                                        <p:strVal val="hidden"/>
                                      </p:to>
                                    </p:set>
                                  </p:childTnLst>
                                </p:cTn>
                              </p:par>
                              <p:par>
                                <p:cTn id="121" presetID="23" presetClass="exit" presetSubtype="32" fill="hold" grpId="1" nodeType="withEffect">
                                  <p:stCondLst>
                                    <p:cond delay="0"/>
                                  </p:stCondLst>
                                  <p:childTnLst>
                                    <p:anim calcmode="lin" valueType="num">
                                      <p:cBhvr>
                                        <p:cTn id="122" dur="500" fill="hold"/>
                                        <p:tgtEl>
                                          <p:spTgt spid="138243">
                                            <p:txEl>
                                              <p:pRg st="5" end="5"/>
                                            </p:txEl>
                                          </p:spTgt>
                                        </p:tgtEl>
                                        <p:attrNameLst>
                                          <p:attrName>ppt_w</p:attrName>
                                        </p:attrNameLst>
                                      </p:cBhvr>
                                      <p:tavLst>
                                        <p:tav tm="0">
                                          <p:val>
                                            <p:strVal val="ppt_w"/>
                                          </p:val>
                                        </p:tav>
                                        <p:tav tm="100000">
                                          <p:val>
                                            <p:fltVal val="0"/>
                                          </p:val>
                                        </p:tav>
                                      </p:tavLst>
                                    </p:anim>
                                    <p:anim calcmode="lin" valueType="num">
                                      <p:cBhvr>
                                        <p:cTn id="123" dur="500" fill="hold"/>
                                        <p:tgtEl>
                                          <p:spTgt spid="138243">
                                            <p:txEl>
                                              <p:pRg st="5" end="5"/>
                                            </p:txEl>
                                          </p:spTgt>
                                        </p:tgtEl>
                                        <p:attrNameLst>
                                          <p:attrName>ppt_h</p:attrName>
                                        </p:attrNameLst>
                                      </p:cBhvr>
                                      <p:tavLst>
                                        <p:tav tm="0">
                                          <p:val>
                                            <p:strVal val="ppt_h"/>
                                          </p:val>
                                        </p:tav>
                                        <p:tav tm="100000">
                                          <p:val>
                                            <p:fltVal val="0"/>
                                          </p:val>
                                        </p:tav>
                                      </p:tavLst>
                                    </p:anim>
                                    <p:set>
                                      <p:cBhvr>
                                        <p:cTn id="124" dur="1" fill="hold">
                                          <p:stCondLst>
                                            <p:cond delay="499"/>
                                          </p:stCondLst>
                                        </p:cTn>
                                        <p:tgtEl>
                                          <p:spTgt spid="138243">
                                            <p:txEl>
                                              <p:pRg st="5" end="5"/>
                                            </p:txEl>
                                          </p:spTgt>
                                        </p:tgtEl>
                                        <p:attrNameLst>
                                          <p:attrName>style.visibility</p:attrName>
                                        </p:attrNameLst>
                                      </p:cBhvr>
                                      <p:to>
                                        <p:strVal val="hidden"/>
                                      </p:to>
                                    </p:set>
                                  </p:childTnLst>
                                </p:cTn>
                              </p:par>
                              <p:par>
                                <p:cTn id="125" presetID="23" presetClass="exit" presetSubtype="32" fill="hold" grpId="1" nodeType="withEffect">
                                  <p:stCondLst>
                                    <p:cond delay="0"/>
                                  </p:stCondLst>
                                  <p:childTnLst>
                                    <p:anim calcmode="lin" valueType="num">
                                      <p:cBhvr>
                                        <p:cTn id="126" dur="500" fill="hold"/>
                                        <p:tgtEl>
                                          <p:spTgt spid="138243">
                                            <p:txEl>
                                              <p:pRg st="6" end="6"/>
                                            </p:txEl>
                                          </p:spTgt>
                                        </p:tgtEl>
                                        <p:attrNameLst>
                                          <p:attrName>ppt_w</p:attrName>
                                        </p:attrNameLst>
                                      </p:cBhvr>
                                      <p:tavLst>
                                        <p:tav tm="0">
                                          <p:val>
                                            <p:strVal val="ppt_w"/>
                                          </p:val>
                                        </p:tav>
                                        <p:tav tm="100000">
                                          <p:val>
                                            <p:fltVal val="0"/>
                                          </p:val>
                                        </p:tav>
                                      </p:tavLst>
                                    </p:anim>
                                    <p:anim calcmode="lin" valueType="num">
                                      <p:cBhvr>
                                        <p:cTn id="127" dur="500" fill="hold"/>
                                        <p:tgtEl>
                                          <p:spTgt spid="138243">
                                            <p:txEl>
                                              <p:pRg st="6" end="6"/>
                                            </p:txEl>
                                          </p:spTgt>
                                        </p:tgtEl>
                                        <p:attrNameLst>
                                          <p:attrName>ppt_h</p:attrName>
                                        </p:attrNameLst>
                                      </p:cBhvr>
                                      <p:tavLst>
                                        <p:tav tm="0">
                                          <p:val>
                                            <p:strVal val="ppt_h"/>
                                          </p:val>
                                        </p:tav>
                                        <p:tav tm="100000">
                                          <p:val>
                                            <p:fltVal val="0"/>
                                          </p:val>
                                        </p:tav>
                                      </p:tavLst>
                                    </p:anim>
                                    <p:set>
                                      <p:cBhvr>
                                        <p:cTn id="128" dur="1" fill="hold">
                                          <p:stCondLst>
                                            <p:cond delay="499"/>
                                          </p:stCondLst>
                                        </p:cTn>
                                        <p:tgtEl>
                                          <p:spTgt spid="138243">
                                            <p:txEl>
                                              <p:pRg st="6" end="6"/>
                                            </p:txEl>
                                          </p:spTgt>
                                        </p:tgtEl>
                                        <p:attrNameLst>
                                          <p:attrName>style.visibility</p:attrName>
                                        </p:attrNameLst>
                                      </p:cBhvr>
                                      <p:to>
                                        <p:strVal val="hidden"/>
                                      </p:to>
                                    </p:set>
                                  </p:childTnLst>
                                </p:cTn>
                              </p:par>
                              <p:par>
                                <p:cTn id="129" presetID="23" presetClass="exit" presetSubtype="32" fill="hold" grpId="1" nodeType="withEffect">
                                  <p:stCondLst>
                                    <p:cond delay="0"/>
                                  </p:stCondLst>
                                  <p:childTnLst>
                                    <p:anim calcmode="lin" valueType="num">
                                      <p:cBhvr>
                                        <p:cTn id="130" dur="500" fill="hold"/>
                                        <p:tgtEl>
                                          <p:spTgt spid="138244">
                                            <p:txEl>
                                              <p:pRg st="0" end="0"/>
                                            </p:txEl>
                                          </p:spTgt>
                                        </p:tgtEl>
                                        <p:attrNameLst>
                                          <p:attrName>ppt_w</p:attrName>
                                        </p:attrNameLst>
                                      </p:cBhvr>
                                      <p:tavLst>
                                        <p:tav tm="0">
                                          <p:val>
                                            <p:strVal val="ppt_w"/>
                                          </p:val>
                                        </p:tav>
                                        <p:tav tm="100000">
                                          <p:val>
                                            <p:fltVal val="0"/>
                                          </p:val>
                                        </p:tav>
                                      </p:tavLst>
                                    </p:anim>
                                    <p:anim calcmode="lin" valueType="num">
                                      <p:cBhvr>
                                        <p:cTn id="131" dur="500" fill="hold"/>
                                        <p:tgtEl>
                                          <p:spTgt spid="138244">
                                            <p:txEl>
                                              <p:pRg st="0" end="0"/>
                                            </p:txEl>
                                          </p:spTgt>
                                        </p:tgtEl>
                                        <p:attrNameLst>
                                          <p:attrName>ppt_h</p:attrName>
                                        </p:attrNameLst>
                                      </p:cBhvr>
                                      <p:tavLst>
                                        <p:tav tm="0">
                                          <p:val>
                                            <p:strVal val="ppt_h"/>
                                          </p:val>
                                        </p:tav>
                                        <p:tav tm="100000">
                                          <p:val>
                                            <p:fltVal val="0"/>
                                          </p:val>
                                        </p:tav>
                                      </p:tavLst>
                                    </p:anim>
                                    <p:set>
                                      <p:cBhvr>
                                        <p:cTn id="132" dur="1" fill="hold">
                                          <p:stCondLst>
                                            <p:cond delay="499"/>
                                          </p:stCondLst>
                                        </p:cTn>
                                        <p:tgtEl>
                                          <p:spTgt spid="138244">
                                            <p:txEl>
                                              <p:pRg st="0" end="0"/>
                                            </p:txEl>
                                          </p:spTgt>
                                        </p:tgtEl>
                                        <p:attrNameLst>
                                          <p:attrName>style.visibility</p:attrName>
                                        </p:attrNameLst>
                                      </p:cBhvr>
                                      <p:to>
                                        <p:strVal val="hidden"/>
                                      </p:to>
                                    </p:set>
                                  </p:childTnLst>
                                </p:cTn>
                              </p:par>
                              <p:par>
                                <p:cTn id="133" presetID="23" presetClass="exit" presetSubtype="32" fill="hold" grpId="1" nodeType="withEffect">
                                  <p:stCondLst>
                                    <p:cond delay="0"/>
                                  </p:stCondLst>
                                  <p:childTnLst>
                                    <p:anim calcmode="lin" valueType="num">
                                      <p:cBhvr>
                                        <p:cTn id="134" dur="500" fill="hold"/>
                                        <p:tgtEl>
                                          <p:spTgt spid="138244">
                                            <p:txEl>
                                              <p:pRg st="1" end="1"/>
                                            </p:txEl>
                                          </p:spTgt>
                                        </p:tgtEl>
                                        <p:attrNameLst>
                                          <p:attrName>ppt_w</p:attrName>
                                        </p:attrNameLst>
                                      </p:cBhvr>
                                      <p:tavLst>
                                        <p:tav tm="0">
                                          <p:val>
                                            <p:strVal val="ppt_w"/>
                                          </p:val>
                                        </p:tav>
                                        <p:tav tm="100000">
                                          <p:val>
                                            <p:fltVal val="0"/>
                                          </p:val>
                                        </p:tav>
                                      </p:tavLst>
                                    </p:anim>
                                    <p:anim calcmode="lin" valueType="num">
                                      <p:cBhvr>
                                        <p:cTn id="135" dur="500" fill="hold"/>
                                        <p:tgtEl>
                                          <p:spTgt spid="138244">
                                            <p:txEl>
                                              <p:pRg st="1" end="1"/>
                                            </p:txEl>
                                          </p:spTgt>
                                        </p:tgtEl>
                                        <p:attrNameLst>
                                          <p:attrName>ppt_h</p:attrName>
                                        </p:attrNameLst>
                                      </p:cBhvr>
                                      <p:tavLst>
                                        <p:tav tm="0">
                                          <p:val>
                                            <p:strVal val="ppt_h"/>
                                          </p:val>
                                        </p:tav>
                                        <p:tav tm="100000">
                                          <p:val>
                                            <p:fltVal val="0"/>
                                          </p:val>
                                        </p:tav>
                                      </p:tavLst>
                                    </p:anim>
                                    <p:set>
                                      <p:cBhvr>
                                        <p:cTn id="136" dur="1" fill="hold">
                                          <p:stCondLst>
                                            <p:cond delay="499"/>
                                          </p:stCondLst>
                                        </p:cTn>
                                        <p:tgtEl>
                                          <p:spTgt spid="138244">
                                            <p:txEl>
                                              <p:pRg st="1" end="1"/>
                                            </p:txEl>
                                          </p:spTgt>
                                        </p:tgtEl>
                                        <p:attrNameLst>
                                          <p:attrName>style.visibility</p:attrName>
                                        </p:attrNameLst>
                                      </p:cBhvr>
                                      <p:to>
                                        <p:strVal val="hidden"/>
                                      </p:to>
                                    </p:set>
                                  </p:childTnLst>
                                </p:cTn>
                              </p:par>
                              <p:par>
                                <p:cTn id="137" presetID="23" presetClass="exit" presetSubtype="32" fill="hold" grpId="1" nodeType="withEffect">
                                  <p:stCondLst>
                                    <p:cond delay="0"/>
                                  </p:stCondLst>
                                  <p:childTnLst>
                                    <p:anim calcmode="lin" valueType="num">
                                      <p:cBhvr>
                                        <p:cTn id="138" dur="500" fill="hold"/>
                                        <p:tgtEl>
                                          <p:spTgt spid="138244">
                                            <p:txEl>
                                              <p:pRg st="2" end="2"/>
                                            </p:txEl>
                                          </p:spTgt>
                                        </p:tgtEl>
                                        <p:attrNameLst>
                                          <p:attrName>ppt_w</p:attrName>
                                        </p:attrNameLst>
                                      </p:cBhvr>
                                      <p:tavLst>
                                        <p:tav tm="0">
                                          <p:val>
                                            <p:strVal val="ppt_w"/>
                                          </p:val>
                                        </p:tav>
                                        <p:tav tm="100000">
                                          <p:val>
                                            <p:fltVal val="0"/>
                                          </p:val>
                                        </p:tav>
                                      </p:tavLst>
                                    </p:anim>
                                    <p:anim calcmode="lin" valueType="num">
                                      <p:cBhvr>
                                        <p:cTn id="139" dur="500" fill="hold"/>
                                        <p:tgtEl>
                                          <p:spTgt spid="138244">
                                            <p:txEl>
                                              <p:pRg st="2" end="2"/>
                                            </p:txEl>
                                          </p:spTgt>
                                        </p:tgtEl>
                                        <p:attrNameLst>
                                          <p:attrName>ppt_h</p:attrName>
                                        </p:attrNameLst>
                                      </p:cBhvr>
                                      <p:tavLst>
                                        <p:tav tm="0">
                                          <p:val>
                                            <p:strVal val="ppt_h"/>
                                          </p:val>
                                        </p:tav>
                                        <p:tav tm="100000">
                                          <p:val>
                                            <p:fltVal val="0"/>
                                          </p:val>
                                        </p:tav>
                                      </p:tavLst>
                                    </p:anim>
                                    <p:set>
                                      <p:cBhvr>
                                        <p:cTn id="140" dur="1" fill="hold">
                                          <p:stCondLst>
                                            <p:cond delay="499"/>
                                          </p:stCondLst>
                                        </p:cTn>
                                        <p:tgtEl>
                                          <p:spTgt spid="138244">
                                            <p:txEl>
                                              <p:pRg st="2" end="2"/>
                                            </p:txEl>
                                          </p:spTgt>
                                        </p:tgtEl>
                                        <p:attrNameLst>
                                          <p:attrName>style.visibility</p:attrName>
                                        </p:attrNameLst>
                                      </p:cBhvr>
                                      <p:to>
                                        <p:strVal val="hidden"/>
                                      </p:to>
                                    </p:set>
                                  </p:childTnLst>
                                </p:cTn>
                              </p:par>
                              <p:par>
                                <p:cTn id="141" presetID="23" presetClass="exit" presetSubtype="32" fill="hold" grpId="1" nodeType="withEffect">
                                  <p:stCondLst>
                                    <p:cond delay="0"/>
                                  </p:stCondLst>
                                  <p:childTnLst>
                                    <p:anim calcmode="lin" valueType="num">
                                      <p:cBhvr>
                                        <p:cTn id="142" dur="500" fill="hold"/>
                                        <p:tgtEl>
                                          <p:spTgt spid="138244">
                                            <p:txEl>
                                              <p:pRg st="3" end="3"/>
                                            </p:txEl>
                                          </p:spTgt>
                                        </p:tgtEl>
                                        <p:attrNameLst>
                                          <p:attrName>ppt_w</p:attrName>
                                        </p:attrNameLst>
                                      </p:cBhvr>
                                      <p:tavLst>
                                        <p:tav tm="0">
                                          <p:val>
                                            <p:strVal val="ppt_w"/>
                                          </p:val>
                                        </p:tav>
                                        <p:tav tm="100000">
                                          <p:val>
                                            <p:fltVal val="0"/>
                                          </p:val>
                                        </p:tav>
                                      </p:tavLst>
                                    </p:anim>
                                    <p:anim calcmode="lin" valueType="num">
                                      <p:cBhvr>
                                        <p:cTn id="143" dur="500" fill="hold"/>
                                        <p:tgtEl>
                                          <p:spTgt spid="138244">
                                            <p:txEl>
                                              <p:pRg st="3" end="3"/>
                                            </p:txEl>
                                          </p:spTgt>
                                        </p:tgtEl>
                                        <p:attrNameLst>
                                          <p:attrName>ppt_h</p:attrName>
                                        </p:attrNameLst>
                                      </p:cBhvr>
                                      <p:tavLst>
                                        <p:tav tm="0">
                                          <p:val>
                                            <p:strVal val="ppt_h"/>
                                          </p:val>
                                        </p:tav>
                                        <p:tav tm="100000">
                                          <p:val>
                                            <p:fltVal val="0"/>
                                          </p:val>
                                        </p:tav>
                                      </p:tavLst>
                                    </p:anim>
                                    <p:set>
                                      <p:cBhvr>
                                        <p:cTn id="144" dur="1" fill="hold">
                                          <p:stCondLst>
                                            <p:cond delay="499"/>
                                          </p:stCondLst>
                                        </p:cTn>
                                        <p:tgtEl>
                                          <p:spTgt spid="138244">
                                            <p:txEl>
                                              <p:pRg st="3" end="3"/>
                                            </p:txEl>
                                          </p:spTgt>
                                        </p:tgtEl>
                                        <p:attrNameLst>
                                          <p:attrName>style.visibility</p:attrName>
                                        </p:attrNameLst>
                                      </p:cBhvr>
                                      <p:to>
                                        <p:strVal val="hidden"/>
                                      </p:to>
                                    </p:set>
                                  </p:childTnLst>
                                </p:cTn>
                              </p:par>
                              <p:par>
                                <p:cTn id="145" presetID="23" presetClass="exit" presetSubtype="32" fill="hold" grpId="1" nodeType="withEffect">
                                  <p:stCondLst>
                                    <p:cond delay="0"/>
                                  </p:stCondLst>
                                  <p:childTnLst>
                                    <p:anim calcmode="lin" valueType="num">
                                      <p:cBhvr>
                                        <p:cTn id="146" dur="500" fill="hold"/>
                                        <p:tgtEl>
                                          <p:spTgt spid="138244">
                                            <p:txEl>
                                              <p:pRg st="4" end="4"/>
                                            </p:txEl>
                                          </p:spTgt>
                                        </p:tgtEl>
                                        <p:attrNameLst>
                                          <p:attrName>ppt_w</p:attrName>
                                        </p:attrNameLst>
                                      </p:cBhvr>
                                      <p:tavLst>
                                        <p:tav tm="0">
                                          <p:val>
                                            <p:strVal val="ppt_w"/>
                                          </p:val>
                                        </p:tav>
                                        <p:tav tm="100000">
                                          <p:val>
                                            <p:fltVal val="0"/>
                                          </p:val>
                                        </p:tav>
                                      </p:tavLst>
                                    </p:anim>
                                    <p:anim calcmode="lin" valueType="num">
                                      <p:cBhvr>
                                        <p:cTn id="147" dur="500" fill="hold"/>
                                        <p:tgtEl>
                                          <p:spTgt spid="138244">
                                            <p:txEl>
                                              <p:pRg st="4" end="4"/>
                                            </p:txEl>
                                          </p:spTgt>
                                        </p:tgtEl>
                                        <p:attrNameLst>
                                          <p:attrName>ppt_h</p:attrName>
                                        </p:attrNameLst>
                                      </p:cBhvr>
                                      <p:tavLst>
                                        <p:tav tm="0">
                                          <p:val>
                                            <p:strVal val="ppt_h"/>
                                          </p:val>
                                        </p:tav>
                                        <p:tav tm="100000">
                                          <p:val>
                                            <p:fltVal val="0"/>
                                          </p:val>
                                        </p:tav>
                                      </p:tavLst>
                                    </p:anim>
                                    <p:set>
                                      <p:cBhvr>
                                        <p:cTn id="148" dur="1" fill="hold">
                                          <p:stCondLst>
                                            <p:cond delay="499"/>
                                          </p:stCondLst>
                                        </p:cTn>
                                        <p:tgtEl>
                                          <p:spTgt spid="138244">
                                            <p:txEl>
                                              <p:pRg st="4" end="4"/>
                                            </p:txEl>
                                          </p:spTgt>
                                        </p:tgtEl>
                                        <p:attrNameLst>
                                          <p:attrName>style.visibility</p:attrName>
                                        </p:attrNameLst>
                                      </p:cBhvr>
                                      <p:to>
                                        <p:strVal val="hidden"/>
                                      </p:to>
                                    </p:set>
                                  </p:childTnLst>
                                </p:cTn>
                              </p:par>
                              <p:par>
                                <p:cTn id="149" presetID="23" presetClass="exit" presetSubtype="32" fill="hold" grpId="1" nodeType="withEffect">
                                  <p:stCondLst>
                                    <p:cond delay="0"/>
                                  </p:stCondLst>
                                  <p:childTnLst>
                                    <p:anim calcmode="lin" valueType="num">
                                      <p:cBhvr>
                                        <p:cTn id="150" dur="500" fill="hold"/>
                                        <p:tgtEl>
                                          <p:spTgt spid="138244">
                                            <p:txEl>
                                              <p:pRg st="5" end="5"/>
                                            </p:txEl>
                                          </p:spTgt>
                                        </p:tgtEl>
                                        <p:attrNameLst>
                                          <p:attrName>ppt_w</p:attrName>
                                        </p:attrNameLst>
                                      </p:cBhvr>
                                      <p:tavLst>
                                        <p:tav tm="0">
                                          <p:val>
                                            <p:strVal val="ppt_w"/>
                                          </p:val>
                                        </p:tav>
                                        <p:tav tm="100000">
                                          <p:val>
                                            <p:fltVal val="0"/>
                                          </p:val>
                                        </p:tav>
                                      </p:tavLst>
                                    </p:anim>
                                    <p:anim calcmode="lin" valueType="num">
                                      <p:cBhvr>
                                        <p:cTn id="151" dur="500" fill="hold"/>
                                        <p:tgtEl>
                                          <p:spTgt spid="138244">
                                            <p:txEl>
                                              <p:pRg st="5" end="5"/>
                                            </p:txEl>
                                          </p:spTgt>
                                        </p:tgtEl>
                                        <p:attrNameLst>
                                          <p:attrName>ppt_h</p:attrName>
                                        </p:attrNameLst>
                                      </p:cBhvr>
                                      <p:tavLst>
                                        <p:tav tm="0">
                                          <p:val>
                                            <p:strVal val="ppt_h"/>
                                          </p:val>
                                        </p:tav>
                                        <p:tav tm="100000">
                                          <p:val>
                                            <p:fltVal val="0"/>
                                          </p:val>
                                        </p:tav>
                                      </p:tavLst>
                                    </p:anim>
                                    <p:set>
                                      <p:cBhvr>
                                        <p:cTn id="152" dur="1" fill="hold">
                                          <p:stCondLst>
                                            <p:cond delay="499"/>
                                          </p:stCondLst>
                                        </p:cTn>
                                        <p:tgtEl>
                                          <p:spTgt spid="138244">
                                            <p:txEl>
                                              <p:pRg st="5" end="5"/>
                                            </p:txEl>
                                          </p:spTgt>
                                        </p:tgtEl>
                                        <p:attrNameLst>
                                          <p:attrName>style.visibility</p:attrName>
                                        </p:attrNameLst>
                                      </p:cBhvr>
                                      <p:to>
                                        <p:strVal val="hidden"/>
                                      </p:to>
                                    </p:set>
                                  </p:childTnLst>
                                </p:cTn>
                              </p:par>
                              <p:par>
                                <p:cTn id="153" presetID="23" presetClass="exit" presetSubtype="32" fill="hold" grpId="1" nodeType="withEffect">
                                  <p:stCondLst>
                                    <p:cond delay="0"/>
                                  </p:stCondLst>
                                  <p:childTnLst>
                                    <p:anim calcmode="lin" valueType="num">
                                      <p:cBhvr>
                                        <p:cTn id="154" dur="500" fill="hold"/>
                                        <p:tgtEl>
                                          <p:spTgt spid="138244">
                                            <p:txEl>
                                              <p:pRg st="6" end="6"/>
                                            </p:txEl>
                                          </p:spTgt>
                                        </p:tgtEl>
                                        <p:attrNameLst>
                                          <p:attrName>ppt_w</p:attrName>
                                        </p:attrNameLst>
                                      </p:cBhvr>
                                      <p:tavLst>
                                        <p:tav tm="0">
                                          <p:val>
                                            <p:strVal val="ppt_w"/>
                                          </p:val>
                                        </p:tav>
                                        <p:tav tm="100000">
                                          <p:val>
                                            <p:fltVal val="0"/>
                                          </p:val>
                                        </p:tav>
                                      </p:tavLst>
                                    </p:anim>
                                    <p:anim calcmode="lin" valueType="num">
                                      <p:cBhvr>
                                        <p:cTn id="155" dur="500" fill="hold"/>
                                        <p:tgtEl>
                                          <p:spTgt spid="138244">
                                            <p:txEl>
                                              <p:pRg st="6" end="6"/>
                                            </p:txEl>
                                          </p:spTgt>
                                        </p:tgtEl>
                                        <p:attrNameLst>
                                          <p:attrName>ppt_h</p:attrName>
                                        </p:attrNameLst>
                                      </p:cBhvr>
                                      <p:tavLst>
                                        <p:tav tm="0">
                                          <p:val>
                                            <p:strVal val="ppt_h"/>
                                          </p:val>
                                        </p:tav>
                                        <p:tav tm="100000">
                                          <p:val>
                                            <p:fltVal val="0"/>
                                          </p:val>
                                        </p:tav>
                                      </p:tavLst>
                                    </p:anim>
                                    <p:set>
                                      <p:cBhvr>
                                        <p:cTn id="156" dur="1" fill="hold">
                                          <p:stCondLst>
                                            <p:cond delay="499"/>
                                          </p:stCondLst>
                                        </p:cTn>
                                        <p:tgtEl>
                                          <p:spTgt spid="138244">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42" grpId="1"/>
      <p:bldP spid="138242" grpId="2"/>
      <p:bldP spid="138243" grpId="0" build="p"/>
      <p:bldP spid="138243" grpId="1" build="allAtOnce"/>
      <p:bldP spid="138244" grpId="0" build="p"/>
      <p:bldP spid="138244" grpId="1"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p:txBody>
          <a:bodyPr/>
          <a:lstStyle/>
          <a:p>
            <a:pPr algn="ctr" eaLnBrk="1" hangingPunct="1"/>
            <a:r>
              <a:rPr lang="ru-RU" smtClean="0"/>
              <a:t>ХАРАКТЕРИСТИКА МАМ</a:t>
            </a:r>
          </a:p>
        </p:txBody>
      </p:sp>
      <p:sp>
        <p:nvSpPr>
          <p:cNvPr id="142341" name="Rectangle 5"/>
          <p:cNvSpPr>
            <a:spLocks noGrp="1" noChangeArrowheads="1"/>
          </p:cNvSpPr>
          <p:nvPr>
            <p:ph type="body" sz="half" idx="1"/>
          </p:nvPr>
        </p:nvSpPr>
        <p:spPr>
          <a:xfrm>
            <a:off x="762000" y="4267200"/>
            <a:ext cx="3810000" cy="4114800"/>
          </a:xfrm>
        </p:spPr>
        <p:txBody>
          <a:bodyPr/>
          <a:lstStyle/>
          <a:p>
            <a:pPr eaLnBrk="1" hangingPunct="1"/>
            <a:r>
              <a:rPr lang="ru-RU" sz="1800" smtClean="0"/>
              <a:t>ВЕСЁЛАЯ</a:t>
            </a:r>
          </a:p>
          <a:p>
            <a:pPr eaLnBrk="1" hangingPunct="1"/>
            <a:r>
              <a:rPr lang="ru-RU" sz="1800" smtClean="0"/>
              <a:t>ВСПЫЛЬЧИВАЯ</a:t>
            </a:r>
          </a:p>
          <a:p>
            <a:pPr eaLnBrk="1" hangingPunct="1"/>
            <a:r>
              <a:rPr lang="ru-RU" sz="1800" smtClean="0"/>
              <a:t>ОБЩИТЕЛЬНАЯ</a:t>
            </a:r>
          </a:p>
          <a:p>
            <a:pPr eaLnBrk="1" hangingPunct="1"/>
            <a:r>
              <a:rPr lang="ru-RU" sz="1800" smtClean="0"/>
              <a:t>УПЁРТАЯ</a:t>
            </a:r>
          </a:p>
          <a:p>
            <a:pPr eaLnBrk="1" hangingPunct="1"/>
            <a:r>
              <a:rPr lang="ru-RU" sz="1800" smtClean="0"/>
              <a:t>НЕПОСЛУШНАЯ</a:t>
            </a:r>
          </a:p>
          <a:p>
            <a:pPr eaLnBrk="1" hangingPunct="1"/>
            <a:r>
              <a:rPr lang="ru-RU" sz="1800" smtClean="0"/>
              <a:t>ВЗРЫВНАЯ</a:t>
            </a:r>
          </a:p>
          <a:p>
            <a:pPr eaLnBrk="1" hangingPunct="1"/>
            <a:endParaRPr lang="ru-RU" sz="1800" smtClean="0"/>
          </a:p>
          <a:p>
            <a:pPr eaLnBrk="1" hangingPunct="1"/>
            <a:endParaRPr lang="ru-RU" sz="1800" smtClean="0"/>
          </a:p>
        </p:txBody>
      </p:sp>
      <p:sp>
        <p:nvSpPr>
          <p:cNvPr id="142343" name="Rectangle 7"/>
          <p:cNvSpPr>
            <a:spLocks noGrp="1" noChangeArrowheads="1"/>
          </p:cNvSpPr>
          <p:nvPr>
            <p:ph type="body" sz="half" idx="2"/>
          </p:nvPr>
        </p:nvSpPr>
        <p:spPr>
          <a:xfrm>
            <a:off x="4114800" y="4343400"/>
            <a:ext cx="5029200" cy="4114800"/>
          </a:xfrm>
        </p:spPr>
        <p:txBody>
          <a:bodyPr/>
          <a:lstStyle/>
          <a:p>
            <a:pPr eaLnBrk="1" hangingPunct="1"/>
            <a:r>
              <a:rPr lang="ru-RU" sz="1800" smtClean="0"/>
              <a:t>МНОГО ДРУЗЕЙ</a:t>
            </a:r>
          </a:p>
          <a:p>
            <a:pPr eaLnBrk="1" hangingPunct="1"/>
            <a:r>
              <a:rPr lang="ru-RU" sz="1800" smtClean="0"/>
              <a:t>ХОРОШО УЧИЛАСЬ</a:t>
            </a:r>
          </a:p>
          <a:p>
            <a:pPr eaLnBrk="1" hangingPunct="1"/>
            <a:r>
              <a:rPr lang="ru-RU" sz="1800" smtClean="0"/>
              <a:t>СПРАВЕДЛИВАЯ</a:t>
            </a:r>
          </a:p>
          <a:p>
            <a:pPr eaLnBrk="1" hangingPunct="1"/>
            <a:r>
              <a:rPr lang="ru-RU" sz="1800" smtClean="0"/>
              <a:t>ОРГАНИЗОВАННАЯ</a:t>
            </a:r>
          </a:p>
          <a:p>
            <a:pPr eaLnBrk="1" hangingPunct="1"/>
            <a:r>
              <a:rPr lang="ru-RU" sz="1800" smtClean="0"/>
              <a:t>ВОСПИТАННАЯ</a:t>
            </a:r>
          </a:p>
          <a:p>
            <a:pPr eaLnBrk="1" hangingPunct="1"/>
            <a:r>
              <a:rPr lang="ru-RU" sz="1800" smtClean="0"/>
              <a:t>МУЗЫКА:  А.ПУГАЧЁВА,В.ЦОЙ, ДДТ, «ЛАСКОВЫЙ МАЙ»«МИРАЖ»</a:t>
            </a:r>
          </a:p>
        </p:txBody>
      </p:sp>
      <p:pic>
        <p:nvPicPr>
          <p:cNvPr id="8197" name="Picture 8" descr="C:\Users\Гимназия 1\Desktop\2008-11-11\Image0004.JPG"/>
          <p:cNvPicPr>
            <a:picLocks noChangeAspect="1" noChangeArrowheads="1"/>
          </p:cNvPicPr>
          <p:nvPr/>
        </p:nvPicPr>
        <p:blipFill>
          <a:blip r:embed="rId2"/>
          <a:srcRect/>
          <a:stretch>
            <a:fillRect/>
          </a:stretch>
        </p:blipFill>
        <p:spPr bwMode="auto">
          <a:xfrm>
            <a:off x="762000" y="1828800"/>
            <a:ext cx="1752600" cy="2478088"/>
          </a:xfrm>
          <a:prstGeom prst="rect">
            <a:avLst/>
          </a:prstGeom>
          <a:noFill/>
          <a:ln w="9525">
            <a:noFill/>
            <a:miter lim="800000"/>
            <a:headEnd/>
            <a:tailEnd/>
          </a:ln>
        </p:spPr>
      </p:pic>
      <p:pic>
        <p:nvPicPr>
          <p:cNvPr id="8198" name="Picture 9" descr="C:\Users\Гимназия 1\Desktop\2008-11-11\Image0002.JPG"/>
          <p:cNvPicPr>
            <a:picLocks noChangeAspect="1" noChangeArrowheads="1"/>
          </p:cNvPicPr>
          <p:nvPr/>
        </p:nvPicPr>
        <p:blipFill>
          <a:blip r:embed="rId3"/>
          <a:srcRect/>
          <a:stretch>
            <a:fillRect/>
          </a:stretch>
        </p:blipFill>
        <p:spPr bwMode="auto">
          <a:xfrm>
            <a:off x="2667000" y="1828800"/>
            <a:ext cx="1674813" cy="2438400"/>
          </a:xfrm>
          <a:prstGeom prst="rect">
            <a:avLst/>
          </a:prstGeom>
          <a:noFill/>
          <a:ln w="9525">
            <a:noFill/>
            <a:miter lim="800000"/>
            <a:headEnd/>
            <a:tailEnd/>
          </a:ln>
        </p:spPr>
      </p:pic>
      <p:pic>
        <p:nvPicPr>
          <p:cNvPr id="8199" name="Picture 10" descr="C:\Users\Гимназия 1\Desktop\2008-11-11\Image0001.JPG"/>
          <p:cNvPicPr>
            <a:picLocks noChangeAspect="1" noChangeArrowheads="1"/>
          </p:cNvPicPr>
          <p:nvPr/>
        </p:nvPicPr>
        <p:blipFill>
          <a:blip r:embed="rId4"/>
          <a:srcRect/>
          <a:stretch>
            <a:fillRect/>
          </a:stretch>
        </p:blipFill>
        <p:spPr bwMode="auto">
          <a:xfrm>
            <a:off x="6553200" y="1828800"/>
            <a:ext cx="1752600" cy="2362200"/>
          </a:xfrm>
          <a:prstGeom prst="rect">
            <a:avLst/>
          </a:prstGeom>
          <a:noFill/>
          <a:ln w="9525">
            <a:noFill/>
            <a:miter lim="800000"/>
            <a:headEnd/>
            <a:tailEnd/>
          </a:ln>
        </p:spPr>
      </p:pic>
      <p:pic>
        <p:nvPicPr>
          <p:cNvPr id="8200" name="Picture 11" descr="C:\Users\Гимназия 1\Desktop\2008-11-11\Image0003.JPG"/>
          <p:cNvPicPr>
            <a:picLocks noChangeAspect="1" noChangeArrowheads="1"/>
          </p:cNvPicPr>
          <p:nvPr/>
        </p:nvPicPr>
        <p:blipFill>
          <a:blip r:embed="rId5"/>
          <a:srcRect/>
          <a:stretch>
            <a:fillRect/>
          </a:stretch>
        </p:blipFill>
        <p:spPr bwMode="auto">
          <a:xfrm>
            <a:off x="4648200" y="1828800"/>
            <a:ext cx="1754188" cy="2438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42340"/>
                                        </p:tgtEl>
                                        <p:attrNameLst>
                                          <p:attrName>style.visibility</p:attrName>
                                        </p:attrNameLst>
                                      </p:cBhvr>
                                      <p:to>
                                        <p:strVal val="visible"/>
                                      </p:to>
                                    </p:set>
                                    <p:animEffect transition="in" filter="randombar(horizontal)">
                                      <p:cBhvr>
                                        <p:cTn id="7" dur="600">
                                          <p:stCondLst>
                                            <p:cond delay="0"/>
                                          </p:stCondLst>
                                        </p:cTn>
                                        <p:tgtEl>
                                          <p:spTgt spid="14234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2341">
                                            <p:txEl>
                                              <p:pRg st="0" end="0"/>
                                            </p:txEl>
                                          </p:spTgt>
                                        </p:tgtEl>
                                        <p:attrNameLst>
                                          <p:attrName>style.visibility</p:attrName>
                                        </p:attrNameLst>
                                      </p:cBhvr>
                                      <p:to>
                                        <p:strVal val="visible"/>
                                      </p:to>
                                    </p:set>
                                    <p:animEffect transition="in" filter="randombar(horizontal)">
                                      <p:cBhvr>
                                        <p:cTn id="12" dur="500"/>
                                        <p:tgtEl>
                                          <p:spTgt spid="14234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2341">
                                            <p:txEl>
                                              <p:pRg st="1" end="1"/>
                                            </p:txEl>
                                          </p:spTgt>
                                        </p:tgtEl>
                                        <p:attrNameLst>
                                          <p:attrName>style.visibility</p:attrName>
                                        </p:attrNameLst>
                                      </p:cBhvr>
                                      <p:to>
                                        <p:strVal val="visible"/>
                                      </p:to>
                                    </p:set>
                                    <p:animEffect transition="in" filter="randombar(horizontal)">
                                      <p:cBhvr>
                                        <p:cTn id="17" dur="500"/>
                                        <p:tgtEl>
                                          <p:spTgt spid="14234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42341">
                                            <p:txEl>
                                              <p:pRg st="2" end="2"/>
                                            </p:txEl>
                                          </p:spTgt>
                                        </p:tgtEl>
                                        <p:attrNameLst>
                                          <p:attrName>style.visibility</p:attrName>
                                        </p:attrNameLst>
                                      </p:cBhvr>
                                      <p:to>
                                        <p:strVal val="visible"/>
                                      </p:to>
                                    </p:set>
                                    <p:animEffect transition="in" filter="randombar(horizontal)">
                                      <p:cBhvr>
                                        <p:cTn id="22" dur="500"/>
                                        <p:tgtEl>
                                          <p:spTgt spid="14234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42341">
                                            <p:txEl>
                                              <p:pRg st="3" end="3"/>
                                            </p:txEl>
                                          </p:spTgt>
                                        </p:tgtEl>
                                        <p:attrNameLst>
                                          <p:attrName>style.visibility</p:attrName>
                                        </p:attrNameLst>
                                      </p:cBhvr>
                                      <p:to>
                                        <p:strVal val="visible"/>
                                      </p:to>
                                    </p:set>
                                    <p:animEffect transition="in" filter="randombar(horizontal)">
                                      <p:cBhvr>
                                        <p:cTn id="27" dur="500"/>
                                        <p:tgtEl>
                                          <p:spTgt spid="14234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42341">
                                            <p:txEl>
                                              <p:pRg st="4" end="4"/>
                                            </p:txEl>
                                          </p:spTgt>
                                        </p:tgtEl>
                                        <p:attrNameLst>
                                          <p:attrName>style.visibility</p:attrName>
                                        </p:attrNameLst>
                                      </p:cBhvr>
                                      <p:to>
                                        <p:strVal val="visible"/>
                                      </p:to>
                                    </p:set>
                                    <p:animEffect transition="in" filter="randombar(horizontal)">
                                      <p:cBhvr>
                                        <p:cTn id="32" dur="500"/>
                                        <p:tgtEl>
                                          <p:spTgt spid="14234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42341">
                                            <p:txEl>
                                              <p:pRg st="5" end="5"/>
                                            </p:txEl>
                                          </p:spTgt>
                                        </p:tgtEl>
                                        <p:attrNameLst>
                                          <p:attrName>style.visibility</p:attrName>
                                        </p:attrNameLst>
                                      </p:cBhvr>
                                      <p:to>
                                        <p:strVal val="visible"/>
                                      </p:to>
                                    </p:set>
                                    <p:animEffect transition="in" filter="randombar(horizontal)">
                                      <p:cBhvr>
                                        <p:cTn id="37" dur="500"/>
                                        <p:tgtEl>
                                          <p:spTgt spid="14234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42343">
                                            <p:txEl>
                                              <p:pRg st="0" end="0"/>
                                            </p:txEl>
                                          </p:spTgt>
                                        </p:tgtEl>
                                        <p:attrNameLst>
                                          <p:attrName>style.visibility</p:attrName>
                                        </p:attrNameLst>
                                      </p:cBhvr>
                                      <p:to>
                                        <p:strVal val="visible"/>
                                      </p:to>
                                    </p:set>
                                    <p:animEffect transition="in" filter="randombar(horizontal)">
                                      <p:cBhvr>
                                        <p:cTn id="42" dur="500"/>
                                        <p:tgtEl>
                                          <p:spTgt spid="14234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42343">
                                            <p:txEl>
                                              <p:pRg st="1" end="1"/>
                                            </p:txEl>
                                          </p:spTgt>
                                        </p:tgtEl>
                                        <p:attrNameLst>
                                          <p:attrName>style.visibility</p:attrName>
                                        </p:attrNameLst>
                                      </p:cBhvr>
                                      <p:to>
                                        <p:strVal val="visible"/>
                                      </p:to>
                                    </p:set>
                                    <p:animEffect transition="in" filter="randombar(horizontal)">
                                      <p:cBhvr>
                                        <p:cTn id="47" dur="500"/>
                                        <p:tgtEl>
                                          <p:spTgt spid="142343">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42343">
                                            <p:txEl>
                                              <p:pRg st="2" end="2"/>
                                            </p:txEl>
                                          </p:spTgt>
                                        </p:tgtEl>
                                        <p:attrNameLst>
                                          <p:attrName>style.visibility</p:attrName>
                                        </p:attrNameLst>
                                      </p:cBhvr>
                                      <p:to>
                                        <p:strVal val="visible"/>
                                      </p:to>
                                    </p:set>
                                    <p:animEffect transition="in" filter="randombar(horizontal)">
                                      <p:cBhvr>
                                        <p:cTn id="52" dur="500"/>
                                        <p:tgtEl>
                                          <p:spTgt spid="142343">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42343">
                                            <p:txEl>
                                              <p:pRg st="3" end="3"/>
                                            </p:txEl>
                                          </p:spTgt>
                                        </p:tgtEl>
                                        <p:attrNameLst>
                                          <p:attrName>style.visibility</p:attrName>
                                        </p:attrNameLst>
                                      </p:cBhvr>
                                      <p:to>
                                        <p:strVal val="visible"/>
                                      </p:to>
                                    </p:set>
                                    <p:animEffect transition="in" filter="randombar(horizontal)">
                                      <p:cBhvr>
                                        <p:cTn id="57" dur="500"/>
                                        <p:tgtEl>
                                          <p:spTgt spid="142343">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142343">
                                            <p:txEl>
                                              <p:pRg st="4" end="4"/>
                                            </p:txEl>
                                          </p:spTgt>
                                        </p:tgtEl>
                                        <p:attrNameLst>
                                          <p:attrName>style.visibility</p:attrName>
                                        </p:attrNameLst>
                                      </p:cBhvr>
                                      <p:to>
                                        <p:strVal val="visible"/>
                                      </p:to>
                                    </p:set>
                                    <p:animEffect transition="in" filter="randombar(horizontal)">
                                      <p:cBhvr>
                                        <p:cTn id="62" dur="500"/>
                                        <p:tgtEl>
                                          <p:spTgt spid="14234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142343">
                                            <p:txEl>
                                              <p:pRg st="5" end="5"/>
                                            </p:txEl>
                                          </p:spTgt>
                                        </p:tgtEl>
                                        <p:attrNameLst>
                                          <p:attrName>style.visibility</p:attrName>
                                        </p:attrNameLst>
                                      </p:cBhvr>
                                      <p:to>
                                        <p:strVal val="visible"/>
                                      </p:to>
                                    </p:set>
                                    <p:animEffect transition="in" filter="randombar(horizontal)">
                                      <p:cBhvr>
                                        <p:cTn id="67" dur="500"/>
                                        <p:tgtEl>
                                          <p:spTgt spid="1423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0" grpId="0"/>
      <p:bldP spid="142341" grpId="0" build="p"/>
      <p:bldP spid="14234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6" name="Rectangle 4"/>
          <p:cNvSpPr>
            <a:spLocks noGrp="1" noChangeArrowheads="1"/>
          </p:cNvSpPr>
          <p:nvPr>
            <p:ph type="title"/>
          </p:nvPr>
        </p:nvSpPr>
        <p:spPr/>
        <p:txBody>
          <a:bodyPr/>
          <a:lstStyle/>
          <a:p>
            <a:pPr eaLnBrk="1" hangingPunct="1"/>
            <a:r>
              <a:rPr lang="ru-RU" sz="2800" smtClean="0"/>
              <a:t>ЧТО НЕ ХВАТАЕТ ДЛЯ ВЗАИМОПОНИМАНИЯ?</a:t>
            </a:r>
          </a:p>
        </p:txBody>
      </p:sp>
      <p:sp>
        <p:nvSpPr>
          <p:cNvPr id="146437" name="Rectangle 5"/>
          <p:cNvSpPr>
            <a:spLocks noGrp="1" noChangeArrowheads="1"/>
          </p:cNvSpPr>
          <p:nvPr>
            <p:ph type="body" sz="half" idx="1"/>
          </p:nvPr>
        </p:nvSpPr>
        <p:spPr>
          <a:xfrm>
            <a:off x="457200" y="2017713"/>
            <a:ext cx="3657600" cy="4114800"/>
          </a:xfrm>
        </p:spPr>
        <p:txBody>
          <a:bodyPr/>
          <a:lstStyle/>
          <a:p>
            <a:pPr eaLnBrk="1" hangingPunct="1">
              <a:lnSpc>
                <a:spcPct val="90000"/>
              </a:lnSpc>
              <a:buFont typeface="Wingdings" pitchFamily="2" charset="2"/>
              <a:buNone/>
            </a:pPr>
            <a:r>
              <a:rPr lang="ru-RU" smtClean="0"/>
              <a:t>МНЕ:</a:t>
            </a:r>
          </a:p>
          <a:p>
            <a:pPr eaLnBrk="1" hangingPunct="1">
              <a:lnSpc>
                <a:spcPct val="90000"/>
              </a:lnSpc>
              <a:buFontTx/>
              <a:buChar char="•"/>
            </a:pPr>
            <a:r>
              <a:rPr lang="ru-RU" sz="1600" smtClean="0"/>
              <a:t>СДЕРЖАННОСТИ</a:t>
            </a:r>
          </a:p>
          <a:p>
            <a:pPr eaLnBrk="1" hangingPunct="1">
              <a:lnSpc>
                <a:spcPct val="90000"/>
              </a:lnSpc>
              <a:buFontTx/>
              <a:buChar char="•"/>
            </a:pPr>
            <a:r>
              <a:rPr lang="ru-RU" sz="1600" smtClean="0"/>
              <a:t>ВЕЖЛИВОСТИ</a:t>
            </a:r>
          </a:p>
          <a:p>
            <a:pPr eaLnBrk="1" hangingPunct="1">
              <a:lnSpc>
                <a:spcPct val="90000"/>
              </a:lnSpc>
              <a:buFontTx/>
              <a:buChar char="•"/>
            </a:pPr>
            <a:r>
              <a:rPr lang="ru-RU" sz="1600" smtClean="0"/>
              <a:t>ПОСЛУШАНИЯ</a:t>
            </a:r>
          </a:p>
          <a:p>
            <a:pPr eaLnBrk="1" hangingPunct="1">
              <a:lnSpc>
                <a:spcPct val="90000"/>
              </a:lnSpc>
              <a:buFontTx/>
              <a:buChar char="•"/>
            </a:pPr>
            <a:r>
              <a:rPr lang="ru-RU" sz="1600" smtClean="0"/>
              <a:t>ТРЕБОВАТЕЛЬНОСТИ К СЕБЕ</a:t>
            </a:r>
          </a:p>
          <a:p>
            <a:pPr eaLnBrk="1" hangingPunct="1">
              <a:lnSpc>
                <a:spcPct val="90000"/>
              </a:lnSpc>
              <a:buFontTx/>
              <a:buChar char="•"/>
            </a:pPr>
            <a:r>
              <a:rPr lang="ru-RU" sz="1600" smtClean="0"/>
              <a:t>ХОРОШЕГО ПОВЕДЕНИЯ</a:t>
            </a:r>
          </a:p>
          <a:p>
            <a:pPr eaLnBrk="1" hangingPunct="1">
              <a:lnSpc>
                <a:spcPct val="90000"/>
              </a:lnSpc>
              <a:buFontTx/>
              <a:buChar char="•"/>
            </a:pPr>
            <a:r>
              <a:rPr lang="ru-RU" sz="1600" smtClean="0"/>
              <a:t>ЖИЗНЕННОГО ОПЫТА И УМА</a:t>
            </a:r>
          </a:p>
          <a:p>
            <a:pPr eaLnBrk="1" hangingPunct="1">
              <a:lnSpc>
                <a:spcPct val="90000"/>
              </a:lnSpc>
              <a:buFontTx/>
              <a:buChar char="•"/>
            </a:pPr>
            <a:r>
              <a:rPr lang="ru-RU" sz="1600" smtClean="0"/>
              <a:t>ОБЩИХ ИНТЕРЕСОВ И ВРЕМЯПРЕПРОВОЖДЕНИЯ</a:t>
            </a:r>
          </a:p>
          <a:p>
            <a:pPr eaLnBrk="1" hangingPunct="1">
              <a:lnSpc>
                <a:spcPct val="90000"/>
              </a:lnSpc>
              <a:buFontTx/>
              <a:buChar char="•"/>
            </a:pPr>
            <a:r>
              <a:rPr lang="ru-RU" sz="1600" smtClean="0"/>
              <a:t>ДОБРОТЫ</a:t>
            </a:r>
          </a:p>
          <a:p>
            <a:pPr eaLnBrk="1" hangingPunct="1">
              <a:lnSpc>
                <a:spcPct val="90000"/>
              </a:lnSpc>
              <a:buFontTx/>
              <a:buChar char="•"/>
            </a:pPr>
            <a:r>
              <a:rPr lang="ru-RU" sz="1600" smtClean="0"/>
              <a:t>УСТУПЧИВОСТИ</a:t>
            </a:r>
          </a:p>
          <a:p>
            <a:pPr eaLnBrk="1" hangingPunct="1">
              <a:lnSpc>
                <a:spcPct val="90000"/>
              </a:lnSpc>
              <a:buFontTx/>
              <a:buChar char="•"/>
            </a:pPr>
            <a:r>
              <a:rPr lang="ru-RU" sz="1600" smtClean="0"/>
              <a:t>УМЕНИЯ НЕ ОГОРЧАТЬ</a:t>
            </a:r>
          </a:p>
        </p:txBody>
      </p:sp>
      <p:sp>
        <p:nvSpPr>
          <p:cNvPr id="146438" name="Rectangle 6"/>
          <p:cNvSpPr>
            <a:spLocks noGrp="1" noChangeArrowheads="1"/>
          </p:cNvSpPr>
          <p:nvPr>
            <p:ph type="body" sz="half" idx="2"/>
          </p:nvPr>
        </p:nvSpPr>
        <p:spPr>
          <a:xfrm>
            <a:off x="4572000" y="2017713"/>
            <a:ext cx="4267200" cy="4114800"/>
          </a:xfrm>
        </p:spPr>
        <p:txBody>
          <a:bodyPr/>
          <a:lstStyle/>
          <a:p>
            <a:pPr eaLnBrk="1" hangingPunct="1">
              <a:lnSpc>
                <a:spcPct val="90000"/>
              </a:lnSpc>
              <a:buFont typeface="Wingdings" pitchFamily="2" charset="2"/>
              <a:buNone/>
            </a:pPr>
            <a:r>
              <a:rPr lang="ru-RU" smtClean="0"/>
              <a:t>ВЗРОСЛЫМ:</a:t>
            </a:r>
          </a:p>
          <a:p>
            <a:pPr eaLnBrk="1" hangingPunct="1">
              <a:lnSpc>
                <a:spcPct val="90000"/>
              </a:lnSpc>
              <a:buFontTx/>
              <a:buChar char="•"/>
            </a:pPr>
            <a:r>
              <a:rPr lang="ru-RU" sz="1600" smtClean="0"/>
              <a:t>ТЕРПЕНЬЯ</a:t>
            </a:r>
          </a:p>
          <a:p>
            <a:pPr eaLnBrk="1" hangingPunct="1">
              <a:lnSpc>
                <a:spcPct val="90000"/>
              </a:lnSpc>
              <a:buFontTx/>
              <a:buChar char="•"/>
            </a:pPr>
            <a:r>
              <a:rPr lang="ru-RU" sz="1600" smtClean="0"/>
              <a:t>ПРАВИЛЬНОГО СПОСОБА ОБЩЕНИЯ</a:t>
            </a:r>
          </a:p>
          <a:p>
            <a:pPr eaLnBrk="1" hangingPunct="1">
              <a:lnSpc>
                <a:spcPct val="90000"/>
              </a:lnSpc>
              <a:buFontTx/>
              <a:buChar char="•"/>
            </a:pPr>
            <a:r>
              <a:rPr lang="ru-RU" sz="1600" smtClean="0"/>
              <a:t>ДОВЕРИЯ</a:t>
            </a:r>
          </a:p>
          <a:p>
            <a:pPr eaLnBrk="1" hangingPunct="1">
              <a:lnSpc>
                <a:spcPct val="90000"/>
              </a:lnSpc>
              <a:buFontTx/>
              <a:buChar char="•"/>
            </a:pPr>
            <a:r>
              <a:rPr lang="ru-RU" sz="1600" smtClean="0"/>
              <a:t>ВНИМАНИЯ</a:t>
            </a:r>
          </a:p>
          <a:p>
            <a:pPr eaLnBrk="1" hangingPunct="1">
              <a:lnSpc>
                <a:spcPct val="90000"/>
              </a:lnSpc>
              <a:buFontTx/>
              <a:buChar char="•"/>
            </a:pPr>
            <a:r>
              <a:rPr lang="ru-RU" sz="1600" smtClean="0"/>
              <a:t>СПОКОЙСТВИЯ (ЧАСТО ОРУТ)</a:t>
            </a:r>
          </a:p>
          <a:p>
            <a:pPr eaLnBrk="1" hangingPunct="1">
              <a:lnSpc>
                <a:spcPct val="90000"/>
              </a:lnSpc>
              <a:buFontTx/>
              <a:buChar char="•"/>
            </a:pPr>
            <a:r>
              <a:rPr lang="ru-RU" sz="1600" smtClean="0"/>
              <a:t>ПРАВДИВОСТИ (САМИ ОБМАНЫВАЮТ)</a:t>
            </a:r>
          </a:p>
          <a:p>
            <a:pPr eaLnBrk="1" hangingPunct="1">
              <a:lnSpc>
                <a:spcPct val="90000"/>
              </a:lnSpc>
              <a:buFontTx/>
              <a:buChar char="•"/>
            </a:pPr>
            <a:r>
              <a:rPr lang="ru-RU" sz="1600" smtClean="0"/>
              <a:t>УМЕНИЯ ПОЙТИ НАВСТРЕЧУ</a:t>
            </a:r>
          </a:p>
          <a:p>
            <a:pPr eaLnBrk="1" hangingPunct="1">
              <a:lnSpc>
                <a:spcPct val="90000"/>
              </a:lnSpc>
              <a:buFontTx/>
              <a:buChar char="•"/>
            </a:pPr>
            <a:r>
              <a:rPr lang="ru-RU" sz="1600" smtClean="0"/>
              <a:t>ПОНИМАНИЯ</a:t>
            </a:r>
          </a:p>
          <a:p>
            <a:pPr eaLnBrk="1" hangingPunct="1">
              <a:lnSpc>
                <a:spcPct val="90000"/>
              </a:lnSpc>
              <a:buFontTx/>
              <a:buChar char="•"/>
            </a:pPr>
            <a:r>
              <a:rPr lang="ru-RU" sz="1600" smtClean="0"/>
              <a:t>ДРУЖЕЛЮБИЯ</a:t>
            </a:r>
          </a:p>
          <a:p>
            <a:pPr eaLnBrk="1" hangingPunct="1">
              <a:lnSpc>
                <a:spcPct val="90000"/>
              </a:lnSpc>
              <a:buFontTx/>
              <a:buChar char="•"/>
            </a:pPr>
            <a:r>
              <a:rPr lang="ru-RU" sz="1600" smtClean="0"/>
              <a:t>СОВРЕМЕННОСТИ ВО ВЗГЛЯДАХ</a:t>
            </a:r>
          </a:p>
          <a:p>
            <a:pPr eaLnBrk="1" hangingPunct="1">
              <a:lnSpc>
                <a:spcPct val="90000"/>
              </a:lnSpc>
              <a:buFontTx/>
              <a:buChar char="•"/>
            </a:pPr>
            <a:r>
              <a:rPr lang="ru-RU" sz="1600" smtClean="0"/>
              <a:t>ВРЕМЕНИ ДЛЯ ДЕТЕЙ</a:t>
            </a:r>
          </a:p>
          <a:p>
            <a:pPr eaLnBrk="1" hangingPunct="1">
              <a:lnSpc>
                <a:spcPct val="90000"/>
              </a:lnSpc>
              <a:buFontTx/>
              <a:buChar char="•"/>
            </a:pPr>
            <a:r>
              <a:rPr lang="ru-RU" sz="1600" smtClean="0"/>
              <a:t>ЗАБОТЫ И ЛАСКИ</a:t>
            </a:r>
          </a:p>
          <a:p>
            <a:pPr eaLnBrk="1" hangingPunct="1">
              <a:lnSpc>
                <a:spcPct val="90000"/>
              </a:lnSpc>
              <a:buFontTx/>
              <a:buChar char="•"/>
            </a:pPr>
            <a:r>
              <a:rPr lang="ru-RU" sz="1600" smtClean="0"/>
              <a:t>ВИДЕНИЯ В ДЕТЯХ ЛЮДЕЙ</a:t>
            </a:r>
          </a:p>
          <a:p>
            <a:pPr eaLnBrk="1" hangingPunct="1">
              <a:lnSpc>
                <a:spcPct val="90000"/>
              </a:lnSpc>
              <a:buFontTx/>
              <a:buChar char="•"/>
            </a:pPr>
            <a:endParaRPr lang="ru-RU" sz="1600" smtClean="0"/>
          </a:p>
          <a:p>
            <a:pPr eaLnBrk="1" hangingPunct="1">
              <a:lnSpc>
                <a:spcPct val="90000"/>
              </a:lnSpc>
              <a:buFontTx/>
              <a:buChar char="•"/>
            </a:pPr>
            <a:endParaRPr lang="ru-RU" sz="1600" smtClean="0"/>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46436"/>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46437">
                                            <p:txEl>
                                              <p:pRg st="0" end="0"/>
                                            </p:txEl>
                                          </p:spTgt>
                                        </p:tgtEl>
                                        <p:attrNameLst>
                                          <p:attrName>style.visibility</p:attrName>
                                        </p:attrNameLst>
                                      </p:cBhvr>
                                      <p:to>
                                        <p:strVal val="visible"/>
                                      </p:to>
                                    </p:set>
                                    <p:animEffect transition="in" filter="fade">
                                      <p:cBhvr>
                                        <p:cTn id="11" dur="1000"/>
                                        <p:tgtEl>
                                          <p:spTgt spid="146437">
                                            <p:txEl>
                                              <p:pRg st="0" end="0"/>
                                            </p:txEl>
                                          </p:spTgt>
                                        </p:tgtEl>
                                      </p:cBhvr>
                                    </p:animEffect>
                                    <p:anim calcmode="lin" valueType="num">
                                      <p:cBhvr>
                                        <p:cTn id="12" dur="1000" fill="hold"/>
                                        <p:tgtEl>
                                          <p:spTgt spid="146437">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46437">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4643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46437">
                                            <p:txEl>
                                              <p:pRg st="1" end="1"/>
                                            </p:txEl>
                                          </p:spTgt>
                                        </p:tgtEl>
                                        <p:attrNameLst>
                                          <p:attrName>style.visibility</p:attrName>
                                        </p:attrNameLst>
                                      </p:cBhvr>
                                      <p:to>
                                        <p:strVal val="visible"/>
                                      </p:to>
                                    </p:set>
                                    <p:animEffect transition="in" filter="fade">
                                      <p:cBhvr>
                                        <p:cTn id="19" dur="1000"/>
                                        <p:tgtEl>
                                          <p:spTgt spid="146437">
                                            <p:txEl>
                                              <p:pRg st="1" end="1"/>
                                            </p:txEl>
                                          </p:spTgt>
                                        </p:tgtEl>
                                      </p:cBhvr>
                                    </p:animEffect>
                                    <p:anim calcmode="lin" valueType="num">
                                      <p:cBhvr>
                                        <p:cTn id="20" dur="1000" fill="hold"/>
                                        <p:tgtEl>
                                          <p:spTgt spid="146437">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46437">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4643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146437">
                                            <p:txEl>
                                              <p:pRg st="2" end="2"/>
                                            </p:txEl>
                                          </p:spTgt>
                                        </p:tgtEl>
                                        <p:attrNameLst>
                                          <p:attrName>style.visibility</p:attrName>
                                        </p:attrNameLst>
                                      </p:cBhvr>
                                      <p:to>
                                        <p:strVal val="visible"/>
                                      </p:to>
                                    </p:set>
                                    <p:animEffect transition="in" filter="fade">
                                      <p:cBhvr>
                                        <p:cTn id="27" dur="1000"/>
                                        <p:tgtEl>
                                          <p:spTgt spid="146437">
                                            <p:txEl>
                                              <p:pRg st="2" end="2"/>
                                            </p:txEl>
                                          </p:spTgt>
                                        </p:tgtEl>
                                      </p:cBhvr>
                                    </p:animEffect>
                                    <p:anim calcmode="lin" valueType="num">
                                      <p:cBhvr>
                                        <p:cTn id="28" dur="1000" fill="hold"/>
                                        <p:tgtEl>
                                          <p:spTgt spid="14643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4643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4643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146437">
                                            <p:txEl>
                                              <p:pRg st="3" end="3"/>
                                            </p:txEl>
                                          </p:spTgt>
                                        </p:tgtEl>
                                        <p:attrNameLst>
                                          <p:attrName>style.visibility</p:attrName>
                                        </p:attrNameLst>
                                      </p:cBhvr>
                                      <p:to>
                                        <p:strVal val="visible"/>
                                      </p:to>
                                    </p:set>
                                    <p:animEffect transition="in" filter="fade">
                                      <p:cBhvr>
                                        <p:cTn id="35" dur="1000"/>
                                        <p:tgtEl>
                                          <p:spTgt spid="146437">
                                            <p:txEl>
                                              <p:pRg st="3" end="3"/>
                                            </p:txEl>
                                          </p:spTgt>
                                        </p:tgtEl>
                                      </p:cBhvr>
                                    </p:animEffect>
                                    <p:anim calcmode="lin" valueType="num">
                                      <p:cBhvr>
                                        <p:cTn id="36" dur="1000" fill="hold"/>
                                        <p:tgtEl>
                                          <p:spTgt spid="146437">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146437">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14643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146437">
                                            <p:txEl>
                                              <p:pRg st="4" end="4"/>
                                            </p:txEl>
                                          </p:spTgt>
                                        </p:tgtEl>
                                        <p:attrNameLst>
                                          <p:attrName>style.visibility</p:attrName>
                                        </p:attrNameLst>
                                      </p:cBhvr>
                                      <p:to>
                                        <p:strVal val="visible"/>
                                      </p:to>
                                    </p:set>
                                    <p:animEffect transition="in" filter="fade">
                                      <p:cBhvr>
                                        <p:cTn id="43" dur="1000"/>
                                        <p:tgtEl>
                                          <p:spTgt spid="146437">
                                            <p:txEl>
                                              <p:pRg st="4" end="4"/>
                                            </p:txEl>
                                          </p:spTgt>
                                        </p:tgtEl>
                                      </p:cBhvr>
                                    </p:animEffect>
                                    <p:anim calcmode="lin" valueType="num">
                                      <p:cBhvr>
                                        <p:cTn id="44" dur="1000" fill="hold"/>
                                        <p:tgtEl>
                                          <p:spTgt spid="146437">
                                            <p:txEl>
                                              <p:pRg st="4" end="4"/>
                                            </p:txEl>
                                          </p:spTgt>
                                        </p:tgtEl>
                                        <p:attrNameLst>
                                          <p:attrName>ppt_x</p:attrName>
                                        </p:attrNameLst>
                                      </p:cBhvr>
                                      <p:tavLst>
                                        <p:tav tm="0">
                                          <p:val>
                                            <p:strVal val="#ppt_x"/>
                                          </p:val>
                                        </p:tav>
                                        <p:tav tm="100000">
                                          <p:val>
                                            <p:strVal val="#ppt_x"/>
                                          </p:val>
                                        </p:tav>
                                      </p:tavLst>
                                    </p:anim>
                                    <p:anim calcmode="lin" valueType="num">
                                      <p:cBhvr>
                                        <p:cTn id="45" dur="898" decel="100000" fill="hold"/>
                                        <p:tgtEl>
                                          <p:spTgt spid="146437">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898"/>
                                          </p:stCondLst>
                                        </p:cTn>
                                        <p:tgtEl>
                                          <p:spTgt spid="14643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7" presetClass="entr" presetSubtype="0" fill="hold" grpId="0" nodeType="clickEffect">
                                  <p:stCondLst>
                                    <p:cond delay="0"/>
                                  </p:stCondLst>
                                  <p:childTnLst>
                                    <p:set>
                                      <p:cBhvr>
                                        <p:cTn id="50" dur="1" fill="hold">
                                          <p:stCondLst>
                                            <p:cond delay="0"/>
                                          </p:stCondLst>
                                        </p:cTn>
                                        <p:tgtEl>
                                          <p:spTgt spid="146437">
                                            <p:txEl>
                                              <p:pRg st="5" end="5"/>
                                            </p:txEl>
                                          </p:spTgt>
                                        </p:tgtEl>
                                        <p:attrNameLst>
                                          <p:attrName>style.visibility</p:attrName>
                                        </p:attrNameLst>
                                      </p:cBhvr>
                                      <p:to>
                                        <p:strVal val="visible"/>
                                      </p:to>
                                    </p:set>
                                    <p:animEffect transition="in" filter="fade">
                                      <p:cBhvr>
                                        <p:cTn id="51" dur="1000"/>
                                        <p:tgtEl>
                                          <p:spTgt spid="146437">
                                            <p:txEl>
                                              <p:pRg st="5" end="5"/>
                                            </p:txEl>
                                          </p:spTgt>
                                        </p:tgtEl>
                                      </p:cBhvr>
                                    </p:animEffect>
                                    <p:anim calcmode="lin" valueType="num">
                                      <p:cBhvr>
                                        <p:cTn id="52" dur="1000" fill="hold"/>
                                        <p:tgtEl>
                                          <p:spTgt spid="146437">
                                            <p:txEl>
                                              <p:pRg st="5" end="5"/>
                                            </p:txEl>
                                          </p:spTgt>
                                        </p:tgtEl>
                                        <p:attrNameLst>
                                          <p:attrName>ppt_x</p:attrName>
                                        </p:attrNameLst>
                                      </p:cBhvr>
                                      <p:tavLst>
                                        <p:tav tm="0">
                                          <p:val>
                                            <p:strVal val="#ppt_x"/>
                                          </p:val>
                                        </p:tav>
                                        <p:tav tm="100000">
                                          <p:val>
                                            <p:strVal val="#ppt_x"/>
                                          </p:val>
                                        </p:tav>
                                      </p:tavLst>
                                    </p:anim>
                                    <p:anim calcmode="lin" valueType="num">
                                      <p:cBhvr>
                                        <p:cTn id="53" dur="898" decel="100000" fill="hold"/>
                                        <p:tgtEl>
                                          <p:spTgt spid="146437">
                                            <p:txEl>
                                              <p:pRg st="5" end="5"/>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898"/>
                                          </p:stCondLst>
                                        </p:cTn>
                                        <p:tgtEl>
                                          <p:spTgt spid="146437">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7" presetClass="entr" presetSubtype="0" fill="hold" grpId="0" nodeType="clickEffect">
                                  <p:stCondLst>
                                    <p:cond delay="0"/>
                                  </p:stCondLst>
                                  <p:childTnLst>
                                    <p:set>
                                      <p:cBhvr>
                                        <p:cTn id="58" dur="1" fill="hold">
                                          <p:stCondLst>
                                            <p:cond delay="0"/>
                                          </p:stCondLst>
                                        </p:cTn>
                                        <p:tgtEl>
                                          <p:spTgt spid="146437">
                                            <p:txEl>
                                              <p:pRg st="6" end="6"/>
                                            </p:txEl>
                                          </p:spTgt>
                                        </p:tgtEl>
                                        <p:attrNameLst>
                                          <p:attrName>style.visibility</p:attrName>
                                        </p:attrNameLst>
                                      </p:cBhvr>
                                      <p:to>
                                        <p:strVal val="visible"/>
                                      </p:to>
                                    </p:set>
                                    <p:animEffect transition="in" filter="fade">
                                      <p:cBhvr>
                                        <p:cTn id="59" dur="1000"/>
                                        <p:tgtEl>
                                          <p:spTgt spid="146437">
                                            <p:txEl>
                                              <p:pRg st="6" end="6"/>
                                            </p:txEl>
                                          </p:spTgt>
                                        </p:tgtEl>
                                      </p:cBhvr>
                                    </p:animEffect>
                                    <p:anim calcmode="lin" valueType="num">
                                      <p:cBhvr>
                                        <p:cTn id="60" dur="1000" fill="hold"/>
                                        <p:tgtEl>
                                          <p:spTgt spid="146437">
                                            <p:txEl>
                                              <p:pRg st="6" end="6"/>
                                            </p:txEl>
                                          </p:spTgt>
                                        </p:tgtEl>
                                        <p:attrNameLst>
                                          <p:attrName>ppt_x</p:attrName>
                                        </p:attrNameLst>
                                      </p:cBhvr>
                                      <p:tavLst>
                                        <p:tav tm="0">
                                          <p:val>
                                            <p:strVal val="#ppt_x"/>
                                          </p:val>
                                        </p:tav>
                                        <p:tav tm="100000">
                                          <p:val>
                                            <p:strVal val="#ppt_x"/>
                                          </p:val>
                                        </p:tav>
                                      </p:tavLst>
                                    </p:anim>
                                    <p:anim calcmode="lin" valueType="num">
                                      <p:cBhvr>
                                        <p:cTn id="61" dur="898" decel="100000" fill="hold"/>
                                        <p:tgtEl>
                                          <p:spTgt spid="146437">
                                            <p:txEl>
                                              <p:pRg st="6" end="6"/>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898"/>
                                          </p:stCondLst>
                                        </p:cTn>
                                        <p:tgtEl>
                                          <p:spTgt spid="146437">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7" presetClass="entr" presetSubtype="0" fill="hold" grpId="0" nodeType="clickEffect">
                                  <p:stCondLst>
                                    <p:cond delay="0"/>
                                  </p:stCondLst>
                                  <p:childTnLst>
                                    <p:set>
                                      <p:cBhvr>
                                        <p:cTn id="66" dur="1" fill="hold">
                                          <p:stCondLst>
                                            <p:cond delay="0"/>
                                          </p:stCondLst>
                                        </p:cTn>
                                        <p:tgtEl>
                                          <p:spTgt spid="146437">
                                            <p:txEl>
                                              <p:pRg st="7" end="7"/>
                                            </p:txEl>
                                          </p:spTgt>
                                        </p:tgtEl>
                                        <p:attrNameLst>
                                          <p:attrName>style.visibility</p:attrName>
                                        </p:attrNameLst>
                                      </p:cBhvr>
                                      <p:to>
                                        <p:strVal val="visible"/>
                                      </p:to>
                                    </p:set>
                                    <p:animEffect transition="in" filter="fade">
                                      <p:cBhvr>
                                        <p:cTn id="67" dur="1000"/>
                                        <p:tgtEl>
                                          <p:spTgt spid="146437">
                                            <p:txEl>
                                              <p:pRg st="7" end="7"/>
                                            </p:txEl>
                                          </p:spTgt>
                                        </p:tgtEl>
                                      </p:cBhvr>
                                    </p:animEffect>
                                    <p:anim calcmode="lin" valueType="num">
                                      <p:cBhvr>
                                        <p:cTn id="68" dur="1000" fill="hold"/>
                                        <p:tgtEl>
                                          <p:spTgt spid="146437">
                                            <p:txEl>
                                              <p:pRg st="7" end="7"/>
                                            </p:txEl>
                                          </p:spTgt>
                                        </p:tgtEl>
                                        <p:attrNameLst>
                                          <p:attrName>ppt_x</p:attrName>
                                        </p:attrNameLst>
                                      </p:cBhvr>
                                      <p:tavLst>
                                        <p:tav tm="0">
                                          <p:val>
                                            <p:strVal val="#ppt_x"/>
                                          </p:val>
                                        </p:tav>
                                        <p:tav tm="100000">
                                          <p:val>
                                            <p:strVal val="#ppt_x"/>
                                          </p:val>
                                        </p:tav>
                                      </p:tavLst>
                                    </p:anim>
                                    <p:anim calcmode="lin" valueType="num">
                                      <p:cBhvr>
                                        <p:cTn id="69" dur="898" decel="100000" fill="hold"/>
                                        <p:tgtEl>
                                          <p:spTgt spid="146437">
                                            <p:txEl>
                                              <p:pRg st="7" end="7"/>
                                            </p:txEl>
                                          </p:spTgt>
                                        </p:tgtEl>
                                        <p:attrNameLst>
                                          <p:attrName>ppt_y</p:attrName>
                                        </p:attrNameLst>
                                      </p:cBhvr>
                                      <p:tavLst>
                                        <p:tav tm="0">
                                          <p:val>
                                            <p:strVal val="#ppt_y+1"/>
                                          </p:val>
                                        </p:tav>
                                        <p:tav tm="100000">
                                          <p:val>
                                            <p:strVal val="#ppt_y-.03"/>
                                          </p:val>
                                        </p:tav>
                                      </p:tavLst>
                                    </p:anim>
                                    <p:anim calcmode="lin" valueType="num">
                                      <p:cBhvr>
                                        <p:cTn id="70" dur="100" accel="100000" fill="hold">
                                          <p:stCondLst>
                                            <p:cond delay="898"/>
                                          </p:stCondLst>
                                        </p:cTn>
                                        <p:tgtEl>
                                          <p:spTgt spid="146437">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37" presetClass="entr" presetSubtype="0" fill="hold" grpId="0" nodeType="clickEffect">
                                  <p:stCondLst>
                                    <p:cond delay="0"/>
                                  </p:stCondLst>
                                  <p:childTnLst>
                                    <p:set>
                                      <p:cBhvr>
                                        <p:cTn id="74" dur="1" fill="hold">
                                          <p:stCondLst>
                                            <p:cond delay="0"/>
                                          </p:stCondLst>
                                        </p:cTn>
                                        <p:tgtEl>
                                          <p:spTgt spid="146437">
                                            <p:txEl>
                                              <p:pRg st="8" end="8"/>
                                            </p:txEl>
                                          </p:spTgt>
                                        </p:tgtEl>
                                        <p:attrNameLst>
                                          <p:attrName>style.visibility</p:attrName>
                                        </p:attrNameLst>
                                      </p:cBhvr>
                                      <p:to>
                                        <p:strVal val="visible"/>
                                      </p:to>
                                    </p:set>
                                    <p:animEffect transition="in" filter="fade">
                                      <p:cBhvr>
                                        <p:cTn id="75" dur="1000"/>
                                        <p:tgtEl>
                                          <p:spTgt spid="146437">
                                            <p:txEl>
                                              <p:pRg st="8" end="8"/>
                                            </p:txEl>
                                          </p:spTgt>
                                        </p:tgtEl>
                                      </p:cBhvr>
                                    </p:animEffect>
                                    <p:anim calcmode="lin" valueType="num">
                                      <p:cBhvr>
                                        <p:cTn id="76" dur="1000" fill="hold"/>
                                        <p:tgtEl>
                                          <p:spTgt spid="146437">
                                            <p:txEl>
                                              <p:pRg st="8" end="8"/>
                                            </p:txEl>
                                          </p:spTgt>
                                        </p:tgtEl>
                                        <p:attrNameLst>
                                          <p:attrName>ppt_x</p:attrName>
                                        </p:attrNameLst>
                                      </p:cBhvr>
                                      <p:tavLst>
                                        <p:tav tm="0">
                                          <p:val>
                                            <p:strVal val="#ppt_x"/>
                                          </p:val>
                                        </p:tav>
                                        <p:tav tm="100000">
                                          <p:val>
                                            <p:strVal val="#ppt_x"/>
                                          </p:val>
                                        </p:tav>
                                      </p:tavLst>
                                    </p:anim>
                                    <p:anim calcmode="lin" valueType="num">
                                      <p:cBhvr>
                                        <p:cTn id="77" dur="898" decel="100000" fill="hold"/>
                                        <p:tgtEl>
                                          <p:spTgt spid="146437">
                                            <p:txEl>
                                              <p:pRg st="8" end="8"/>
                                            </p:txEl>
                                          </p:spTgt>
                                        </p:tgtEl>
                                        <p:attrNameLst>
                                          <p:attrName>ppt_y</p:attrName>
                                        </p:attrNameLst>
                                      </p:cBhvr>
                                      <p:tavLst>
                                        <p:tav tm="0">
                                          <p:val>
                                            <p:strVal val="#ppt_y+1"/>
                                          </p:val>
                                        </p:tav>
                                        <p:tav tm="100000">
                                          <p:val>
                                            <p:strVal val="#ppt_y-.03"/>
                                          </p:val>
                                        </p:tav>
                                      </p:tavLst>
                                    </p:anim>
                                    <p:anim calcmode="lin" valueType="num">
                                      <p:cBhvr>
                                        <p:cTn id="78" dur="100" accel="100000" fill="hold">
                                          <p:stCondLst>
                                            <p:cond delay="898"/>
                                          </p:stCondLst>
                                        </p:cTn>
                                        <p:tgtEl>
                                          <p:spTgt spid="146437">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37" presetClass="entr" presetSubtype="0" fill="hold" grpId="0" nodeType="clickEffect">
                                  <p:stCondLst>
                                    <p:cond delay="0"/>
                                  </p:stCondLst>
                                  <p:childTnLst>
                                    <p:set>
                                      <p:cBhvr>
                                        <p:cTn id="82" dur="1" fill="hold">
                                          <p:stCondLst>
                                            <p:cond delay="0"/>
                                          </p:stCondLst>
                                        </p:cTn>
                                        <p:tgtEl>
                                          <p:spTgt spid="146437">
                                            <p:txEl>
                                              <p:pRg st="9" end="9"/>
                                            </p:txEl>
                                          </p:spTgt>
                                        </p:tgtEl>
                                        <p:attrNameLst>
                                          <p:attrName>style.visibility</p:attrName>
                                        </p:attrNameLst>
                                      </p:cBhvr>
                                      <p:to>
                                        <p:strVal val="visible"/>
                                      </p:to>
                                    </p:set>
                                    <p:animEffect transition="in" filter="fade">
                                      <p:cBhvr>
                                        <p:cTn id="83" dur="1000"/>
                                        <p:tgtEl>
                                          <p:spTgt spid="146437">
                                            <p:txEl>
                                              <p:pRg st="9" end="9"/>
                                            </p:txEl>
                                          </p:spTgt>
                                        </p:tgtEl>
                                      </p:cBhvr>
                                    </p:animEffect>
                                    <p:anim calcmode="lin" valueType="num">
                                      <p:cBhvr>
                                        <p:cTn id="84" dur="1000" fill="hold"/>
                                        <p:tgtEl>
                                          <p:spTgt spid="146437">
                                            <p:txEl>
                                              <p:pRg st="9" end="9"/>
                                            </p:txEl>
                                          </p:spTgt>
                                        </p:tgtEl>
                                        <p:attrNameLst>
                                          <p:attrName>ppt_x</p:attrName>
                                        </p:attrNameLst>
                                      </p:cBhvr>
                                      <p:tavLst>
                                        <p:tav tm="0">
                                          <p:val>
                                            <p:strVal val="#ppt_x"/>
                                          </p:val>
                                        </p:tav>
                                        <p:tav tm="100000">
                                          <p:val>
                                            <p:strVal val="#ppt_x"/>
                                          </p:val>
                                        </p:tav>
                                      </p:tavLst>
                                    </p:anim>
                                    <p:anim calcmode="lin" valueType="num">
                                      <p:cBhvr>
                                        <p:cTn id="85" dur="898" decel="100000" fill="hold"/>
                                        <p:tgtEl>
                                          <p:spTgt spid="146437">
                                            <p:txEl>
                                              <p:pRg st="9" end="9"/>
                                            </p:txEl>
                                          </p:spTgt>
                                        </p:tgtEl>
                                        <p:attrNameLst>
                                          <p:attrName>ppt_y</p:attrName>
                                        </p:attrNameLst>
                                      </p:cBhvr>
                                      <p:tavLst>
                                        <p:tav tm="0">
                                          <p:val>
                                            <p:strVal val="#ppt_y+1"/>
                                          </p:val>
                                        </p:tav>
                                        <p:tav tm="100000">
                                          <p:val>
                                            <p:strVal val="#ppt_y-.03"/>
                                          </p:val>
                                        </p:tav>
                                      </p:tavLst>
                                    </p:anim>
                                    <p:anim calcmode="lin" valueType="num">
                                      <p:cBhvr>
                                        <p:cTn id="86" dur="100" accel="100000" fill="hold">
                                          <p:stCondLst>
                                            <p:cond delay="898"/>
                                          </p:stCondLst>
                                        </p:cTn>
                                        <p:tgtEl>
                                          <p:spTgt spid="146437">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37" presetClass="entr" presetSubtype="0" fill="hold" grpId="0" nodeType="clickEffect">
                                  <p:stCondLst>
                                    <p:cond delay="0"/>
                                  </p:stCondLst>
                                  <p:childTnLst>
                                    <p:set>
                                      <p:cBhvr>
                                        <p:cTn id="90" dur="1" fill="hold">
                                          <p:stCondLst>
                                            <p:cond delay="0"/>
                                          </p:stCondLst>
                                        </p:cTn>
                                        <p:tgtEl>
                                          <p:spTgt spid="146437">
                                            <p:txEl>
                                              <p:pRg st="10" end="10"/>
                                            </p:txEl>
                                          </p:spTgt>
                                        </p:tgtEl>
                                        <p:attrNameLst>
                                          <p:attrName>style.visibility</p:attrName>
                                        </p:attrNameLst>
                                      </p:cBhvr>
                                      <p:to>
                                        <p:strVal val="visible"/>
                                      </p:to>
                                    </p:set>
                                    <p:animEffect transition="in" filter="fade">
                                      <p:cBhvr>
                                        <p:cTn id="91" dur="1000"/>
                                        <p:tgtEl>
                                          <p:spTgt spid="146437">
                                            <p:txEl>
                                              <p:pRg st="10" end="10"/>
                                            </p:txEl>
                                          </p:spTgt>
                                        </p:tgtEl>
                                      </p:cBhvr>
                                    </p:animEffect>
                                    <p:anim calcmode="lin" valueType="num">
                                      <p:cBhvr>
                                        <p:cTn id="92" dur="1000" fill="hold"/>
                                        <p:tgtEl>
                                          <p:spTgt spid="146437">
                                            <p:txEl>
                                              <p:pRg st="10" end="10"/>
                                            </p:txEl>
                                          </p:spTgt>
                                        </p:tgtEl>
                                        <p:attrNameLst>
                                          <p:attrName>ppt_x</p:attrName>
                                        </p:attrNameLst>
                                      </p:cBhvr>
                                      <p:tavLst>
                                        <p:tav tm="0">
                                          <p:val>
                                            <p:strVal val="#ppt_x"/>
                                          </p:val>
                                        </p:tav>
                                        <p:tav tm="100000">
                                          <p:val>
                                            <p:strVal val="#ppt_x"/>
                                          </p:val>
                                        </p:tav>
                                      </p:tavLst>
                                    </p:anim>
                                    <p:anim calcmode="lin" valueType="num">
                                      <p:cBhvr>
                                        <p:cTn id="93" dur="898" decel="100000" fill="hold"/>
                                        <p:tgtEl>
                                          <p:spTgt spid="146437">
                                            <p:txEl>
                                              <p:pRg st="10" end="10"/>
                                            </p:txEl>
                                          </p:spTgt>
                                        </p:tgtEl>
                                        <p:attrNameLst>
                                          <p:attrName>ppt_y</p:attrName>
                                        </p:attrNameLst>
                                      </p:cBhvr>
                                      <p:tavLst>
                                        <p:tav tm="0">
                                          <p:val>
                                            <p:strVal val="#ppt_y+1"/>
                                          </p:val>
                                        </p:tav>
                                        <p:tav tm="100000">
                                          <p:val>
                                            <p:strVal val="#ppt_y-.03"/>
                                          </p:val>
                                        </p:tav>
                                      </p:tavLst>
                                    </p:anim>
                                    <p:anim calcmode="lin" valueType="num">
                                      <p:cBhvr>
                                        <p:cTn id="94" dur="100" accel="100000" fill="hold">
                                          <p:stCondLst>
                                            <p:cond delay="898"/>
                                          </p:stCondLst>
                                        </p:cTn>
                                        <p:tgtEl>
                                          <p:spTgt spid="146437">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7" presetClass="entr" presetSubtype="0" fill="hold" grpId="0" nodeType="clickEffect">
                                  <p:stCondLst>
                                    <p:cond delay="0"/>
                                  </p:stCondLst>
                                  <p:childTnLst>
                                    <p:set>
                                      <p:cBhvr>
                                        <p:cTn id="98" dur="1" fill="hold">
                                          <p:stCondLst>
                                            <p:cond delay="0"/>
                                          </p:stCondLst>
                                        </p:cTn>
                                        <p:tgtEl>
                                          <p:spTgt spid="146438">
                                            <p:txEl>
                                              <p:pRg st="0" end="0"/>
                                            </p:txEl>
                                          </p:spTgt>
                                        </p:tgtEl>
                                        <p:attrNameLst>
                                          <p:attrName>style.visibility</p:attrName>
                                        </p:attrNameLst>
                                      </p:cBhvr>
                                      <p:to>
                                        <p:strVal val="visible"/>
                                      </p:to>
                                    </p:set>
                                    <p:animEffect transition="in" filter="fade">
                                      <p:cBhvr>
                                        <p:cTn id="99" dur="1000"/>
                                        <p:tgtEl>
                                          <p:spTgt spid="146438">
                                            <p:txEl>
                                              <p:pRg st="0" end="0"/>
                                            </p:txEl>
                                          </p:spTgt>
                                        </p:tgtEl>
                                      </p:cBhvr>
                                    </p:animEffect>
                                    <p:anim calcmode="lin" valueType="num">
                                      <p:cBhvr>
                                        <p:cTn id="100" dur="1000" fill="hold"/>
                                        <p:tgtEl>
                                          <p:spTgt spid="146438">
                                            <p:txEl>
                                              <p:pRg st="0" end="0"/>
                                            </p:txEl>
                                          </p:spTgt>
                                        </p:tgtEl>
                                        <p:attrNameLst>
                                          <p:attrName>ppt_x</p:attrName>
                                        </p:attrNameLst>
                                      </p:cBhvr>
                                      <p:tavLst>
                                        <p:tav tm="0">
                                          <p:val>
                                            <p:strVal val="#ppt_x"/>
                                          </p:val>
                                        </p:tav>
                                        <p:tav tm="100000">
                                          <p:val>
                                            <p:strVal val="#ppt_x"/>
                                          </p:val>
                                        </p:tav>
                                      </p:tavLst>
                                    </p:anim>
                                    <p:anim calcmode="lin" valueType="num">
                                      <p:cBhvr>
                                        <p:cTn id="101" dur="898" decel="100000" fill="hold"/>
                                        <p:tgtEl>
                                          <p:spTgt spid="146438">
                                            <p:txEl>
                                              <p:pRg st="0" end="0"/>
                                            </p:txEl>
                                          </p:spTgt>
                                        </p:tgtEl>
                                        <p:attrNameLst>
                                          <p:attrName>ppt_y</p:attrName>
                                        </p:attrNameLst>
                                      </p:cBhvr>
                                      <p:tavLst>
                                        <p:tav tm="0">
                                          <p:val>
                                            <p:strVal val="#ppt_y+1"/>
                                          </p:val>
                                        </p:tav>
                                        <p:tav tm="100000">
                                          <p:val>
                                            <p:strVal val="#ppt_y-.03"/>
                                          </p:val>
                                        </p:tav>
                                      </p:tavLst>
                                    </p:anim>
                                    <p:anim calcmode="lin" valueType="num">
                                      <p:cBhvr>
                                        <p:cTn id="102" dur="100" accel="100000" fill="hold">
                                          <p:stCondLst>
                                            <p:cond delay="898"/>
                                          </p:stCondLst>
                                        </p:cTn>
                                        <p:tgtEl>
                                          <p:spTgt spid="14643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7" presetClass="entr" presetSubtype="0" fill="hold" grpId="0" nodeType="clickEffect">
                                  <p:stCondLst>
                                    <p:cond delay="0"/>
                                  </p:stCondLst>
                                  <p:childTnLst>
                                    <p:set>
                                      <p:cBhvr>
                                        <p:cTn id="106" dur="1" fill="hold">
                                          <p:stCondLst>
                                            <p:cond delay="0"/>
                                          </p:stCondLst>
                                        </p:cTn>
                                        <p:tgtEl>
                                          <p:spTgt spid="146438">
                                            <p:txEl>
                                              <p:pRg st="1" end="1"/>
                                            </p:txEl>
                                          </p:spTgt>
                                        </p:tgtEl>
                                        <p:attrNameLst>
                                          <p:attrName>style.visibility</p:attrName>
                                        </p:attrNameLst>
                                      </p:cBhvr>
                                      <p:to>
                                        <p:strVal val="visible"/>
                                      </p:to>
                                    </p:set>
                                    <p:animEffect transition="in" filter="fade">
                                      <p:cBhvr>
                                        <p:cTn id="107" dur="1000"/>
                                        <p:tgtEl>
                                          <p:spTgt spid="146438">
                                            <p:txEl>
                                              <p:pRg st="1" end="1"/>
                                            </p:txEl>
                                          </p:spTgt>
                                        </p:tgtEl>
                                      </p:cBhvr>
                                    </p:animEffect>
                                    <p:anim calcmode="lin" valueType="num">
                                      <p:cBhvr>
                                        <p:cTn id="108" dur="1000" fill="hold"/>
                                        <p:tgtEl>
                                          <p:spTgt spid="146438">
                                            <p:txEl>
                                              <p:pRg st="1" end="1"/>
                                            </p:txEl>
                                          </p:spTgt>
                                        </p:tgtEl>
                                        <p:attrNameLst>
                                          <p:attrName>ppt_x</p:attrName>
                                        </p:attrNameLst>
                                      </p:cBhvr>
                                      <p:tavLst>
                                        <p:tav tm="0">
                                          <p:val>
                                            <p:strVal val="#ppt_x"/>
                                          </p:val>
                                        </p:tav>
                                        <p:tav tm="100000">
                                          <p:val>
                                            <p:strVal val="#ppt_x"/>
                                          </p:val>
                                        </p:tav>
                                      </p:tavLst>
                                    </p:anim>
                                    <p:anim calcmode="lin" valueType="num">
                                      <p:cBhvr>
                                        <p:cTn id="109" dur="898" decel="100000" fill="hold"/>
                                        <p:tgtEl>
                                          <p:spTgt spid="146438">
                                            <p:txEl>
                                              <p:pRg st="1" end="1"/>
                                            </p:txEl>
                                          </p:spTgt>
                                        </p:tgtEl>
                                        <p:attrNameLst>
                                          <p:attrName>ppt_y</p:attrName>
                                        </p:attrNameLst>
                                      </p:cBhvr>
                                      <p:tavLst>
                                        <p:tav tm="0">
                                          <p:val>
                                            <p:strVal val="#ppt_y+1"/>
                                          </p:val>
                                        </p:tav>
                                        <p:tav tm="100000">
                                          <p:val>
                                            <p:strVal val="#ppt_y-.03"/>
                                          </p:val>
                                        </p:tav>
                                      </p:tavLst>
                                    </p:anim>
                                    <p:anim calcmode="lin" valueType="num">
                                      <p:cBhvr>
                                        <p:cTn id="110" dur="100" accel="100000" fill="hold">
                                          <p:stCondLst>
                                            <p:cond delay="898"/>
                                          </p:stCondLst>
                                        </p:cTn>
                                        <p:tgtEl>
                                          <p:spTgt spid="146438">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37" presetClass="entr" presetSubtype="0" fill="hold" grpId="0" nodeType="clickEffect">
                                  <p:stCondLst>
                                    <p:cond delay="0"/>
                                  </p:stCondLst>
                                  <p:childTnLst>
                                    <p:set>
                                      <p:cBhvr>
                                        <p:cTn id="114" dur="1" fill="hold">
                                          <p:stCondLst>
                                            <p:cond delay="0"/>
                                          </p:stCondLst>
                                        </p:cTn>
                                        <p:tgtEl>
                                          <p:spTgt spid="146438">
                                            <p:txEl>
                                              <p:pRg st="2" end="2"/>
                                            </p:txEl>
                                          </p:spTgt>
                                        </p:tgtEl>
                                        <p:attrNameLst>
                                          <p:attrName>style.visibility</p:attrName>
                                        </p:attrNameLst>
                                      </p:cBhvr>
                                      <p:to>
                                        <p:strVal val="visible"/>
                                      </p:to>
                                    </p:set>
                                    <p:animEffect transition="in" filter="fade">
                                      <p:cBhvr>
                                        <p:cTn id="115" dur="1000"/>
                                        <p:tgtEl>
                                          <p:spTgt spid="146438">
                                            <p:txEl>
                                              <p:pRg st="2" end="2"/>
                                            </p:txEl>
                                          </p:spTgt>
                                        </p:tgtEl>
                                      </p:cBhvr>
                                    </p:animEffect>
                                    <p:anim calcmode="lin" valueType="num">
                                      <p:cBhvr>
                                        <p:cTn id="116" dur="1000" fill="hold"/>
                                        <p:tgtEl>
                                          <p:spTgt spid="146438">
                                            <p:txEl>
                                              <p:pRg st="2" end="2"/>
                                            </p:txEl>
                                          </p:spTgt>
                                        </p:tgtEl>
                                        <p:attrNameLst>
                                          <p:attrName>ppt_x</p:attrName>
                                        </p:attrNameLst>
                                      </p:cBhvr>
                                      <p:tavLst>
                                        <p:tav tm="0">
                                          <p:val>
                                            <p:strVal val="#ppt_x"/>
                                          </p:val>
                                        </p:tav>
                                        <p:tav tm="100000">
                                          <p:val>
                                            <p:strVal val="#ppt_x"/>
                                          </p:val>
                                        </p:tav>
                                      </p:tavLst>
                                    </p:anim>
                                    <p:anim calcmode="lin" valueType="num">
                                      <p:cBhvr>
                                        <p:cTn id="117" dur="898" decel="100000" fill="hold"/>
                                        <p:tgtEl>
                                          <p:spTgt spid="146438">
                                            <p:txEl>
                                              <p:pRg st="2" end="2"/>
                                            </p:txEl>
                                          </p:spTgt>
                                        </p:tgtEl>
                                        <p:attrNameLst>
                                          <p:attrName>ppt_y</p:attrName>
                                        </p:attrNameLst>
                                      </p:cBhvr>
                                      <p:tavLst>
                                        <p:tav tm="0">
                                          <p:val>
                                            <p:strVal val="#ppt_y+1"/>
                                          </p:val>
                                        </p:tav>
                                        <p:tav tm="100000">
                                          <p:val>
                                            <p:strVal val="#ppt_y-.03"/>
                                          </p:val>
                                        </p:tav>
                                      </p:tavLst>
                                    </p:anim>
                                    <p:anim calcmode="lin" valueType="num">
                                      <p:cBhvr>
                                        <p:cTn id="118" dur="100" accel="100000" fill="hold">
                                          <p:stCondLst>
                                            <p:cond delay="898"/>
                                          </p:stCondLst>
                                        </p:cTn>
                                        <p:tgtEl>
                                          <p:spTgt spid="146438">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37" presetClass="entr" presetSubtype="0" fill="hold" grpId="0" nodeType="clickEffect">
                                  <p:stCondLst>
                                    <p:cond delay="0"/>
                                  </p:stCondLst>
                                  <p:childTnLst>
                                    <p:set>
                                      <p:cBhvr>
                                        <p:cTn id="122" dur="1" fill="hold">
                                          <p:stCondLst>
                                            <p:cond delay="0"/>
                                          </p:stCondLst>
                                        </p:cTn>
                                        <p:tgtEl>
                                          <p:spTgt spid="146438">
                                            <p:txEl>
                                              <p:pRg st="3" end="3"/>
                                            </p:txEl>
                                          </p:spTgt>
                                        </p:tgtEl>
                                        <p:attrNameLst>
                                          <p:attrName>style.visibility</p:attrName>
                                        </p:attrNameLst>
                                      </p:cBhvr>
                                      <p:to>
                                        <p:strVal val="visible"/>
                                      </p:to>
                                    </p:set>
                                    <p:animEffect transition="in" filter="fade">
                                      <p:cBhvr>
                                        <p:cTn id="123" dur="1000"/>
                                        <p:tgtEl>
                                          <p:spTgt spid="146438">
                                            <p:txEl>
                                              <p:pRg st="3" end="3"/>
                                            </p:txEl>
                                          </p:spTgt>
                                        </p:tgtEl>
                                      </p:cBhvr>
                                    </p:animEffect>
                                    <p:anim calcmode="lin" valueType="num">
                                      <p:cBhvr>
                                        <p:cTn id="124" dur="1000" fill="hold"/>
                                        <p:tgtEl>
                                          <p:spTgt spid="146438">
                                            <p:txEl>
                                              <p:pRg st="3" end="3"/>
                                            </p:txEl>
                                          </p:spTgt>
                                        </p:tgtEl>
                                        <p:attrNameLst>
                                          <p:attrName>ppt_x</p:attrName>
                                        </p:attrNameLst>
                                      </p:cBhvr>
                                      <p:tavLst>
                                        <p:tav tm="0">
                                          <p:val>
                                            <p:strVal val="#ppt_x"/>
                                          </p:val>
                                        </p:tav>
                                        <p:tav tm="100000">
                                          <p:val>
                                            <p:strVal val="#ppt_x"/>
                                          </p:val>
                                        </p:tav>
                                      </p:tavLst>
                                    </p:anim>
                                    <p:anim calcmode="lin" valueType="num">
                                      <p:cBhvr>
                                        <p:cTn id="125" dur="898" decel="100000" fill="hold"/>
                                        <p:tgtEl>
                                          <p:spTgt spid="146438">
                                            <p:txEl>
                                              <p:pRg st="3" end="3"/>
                                            </p:txEl>
                                          </p:spTgt>
                                        </p:tgtEl>
                                        <p:attrNameLst>
                                          <p:attrName>ppt_y</p:attrName>
                                        </p:attrNameLst>
                                      </p:cBhvr>
                                      <p:tavLst>
                                        <p:tav tm="0">
                                          <p:val>
                                            <p:strVal val="#ppt_y+1"/>
                                          </p:val>
                                        </p:tav>
                                        <p:tav tm="100000">
                                          <p:val>
                                            <p:strVal val="#ppt_y-.03"/>
                                          </p:val>
                                        </p:tav>
                                      </p:tavLst>
                                    </p:anim>
                                    <p:anim calcmode="lin" valueType="num">
                                      <p:cBhvr>
                                        <p:cTn id="126" dur="100" accel="100000" fill="hold">
                                          <p:stCondLst>
                                            <p:cond delay="898"/>
                                          </p:stCondLst>
                                        </p:cTn>
                                        <p:tgtEl>
                                          <p:spTgt spid="146438">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37" presetClass="entr" presetSubtype="0" fill="hold" grpId="0" nodeType="clickEffect">
                                  <p:stCondLst>
                                    <p:cond delay="0"/>
                                  </p:stCondLst>
                                  <p:childTnLst>
                                    <p:set>
                                      <p:cBhvr>
                                        <p:cTn id="130" dur="1" fill="hold">
                                          <p:stCondLst>
                                            <p:cond delay="0"/>
                                          </p:stCondLst>
                                        </p:cTn>
                                        <p:tgtEl>
                                          <p:spTgt spid="146438">
                                            <p:txEl>
                                              <p:pRg st="4" end="4"/>
                                            </p:txEl>
                                          </p:spTgt>
                                        </p:tgtEl>
                                        <p:attrNameLst>
                                          <p:attrName>style.visibility</p:attrName>
                                        </p:attrNameLst>
                                      </p:cBhvr>
                                      <p:to>
                                        <p:strVal val="visible"/>
                                      </p:to>
                                    </p:set>
                                    <p:animEffect transition="in" filter="fade">
                                      <p:cBhvr>
                                        <p:cTn id="131" dur="1000"/>
                                        <p:tgtEl>
                                          <p:spTgt spid="146438">
                                            <p:txEl>
                                              <p:pRg st="4" end="4"/>
                                            </p:txEl>
                                          </p:spTgt>
                                        </p:tgtEl>
                                      </p:cBhvr>
                                    </p:animEffect>
                                    <p:anim calcmode="lin" valueType="num">
                                      <p:cBhvr>
                                        <p:cTn id="132" dur="1000" fill="hold"/>
                                        <p:tgtEl>
                                          <p:spTgt spid="146438">
                                            <p:txEl>
                                              <p:pRg st="4" end="4"/>
                                            </p:txEl>
                                          </p:spTgt>
                                        </p:tgtEl>
                                        <p:attrNameLst>
                                          <p:attrName>ppt_x</p:attrName>
                                        </p:attrNameLst>
                                      </p:cBhvr>
                                      <p:tavLst>
                                        <p:tav tm="0">
                                          <p:val>
                                            <p:strVal val="#ppt_x"/>
                                          </p:val>
                                        </p:tav>
                                        <p:tav tm="100000">
                                          <p:val>
                                            <p:strVal val="#ppt_x"/>
                                          </p:val>
                                        </p:tav>
                                      </p:tavLst>
                                    </p:anim>
                                    <p:anim calcmode="lin" valueType="num">
                                      <p:cBhvr>
                                        <p:cTn id="133" dur="898" decel="100000" fill="hold"/>
                                        <p:tgtEl>
                                          <p:spTgt spid="146438">
                                            <p:txEl>
                                              <p:pRg st="4" end="4"/>
                                            </p:txEl>
                                          </p:spTgt>
                                        </p:tgtEl>
                                        <p:attrNameLst>
                                          <p:attrName>ppt_y</p:attrName>
                                        </p:attrNameLst>
                                      </p:cBhvr>
                                      <p:tavLst>
                                        <p:tav tm="0">
                                          <p:val>
                                            <p:strVal val="#ppt_y+1"/>
                                          </p:val>
                                        </p:tav>
                                        <p:tav tm="100000">
                                          <p:val>
                                            <p:strVal val="#ppt_y-.03"/>
                                          </p:val>
                                        </p:tav>
                                      </p:tavLst>
                                    </p:anim>
                                    <p:anim calcmode="lin" valueType="num">
                                      <p:cBhvr>
                                        <p:cTn id="134" dur="100" accel="100000" fill="hold">
                                          <p:stCondLst>
                                            <p:cond delay="898"/>
                                          </p:stCondLst>
                                        </p:cTn>
                                        <p:tgtEl>
                                          <p:spTgt spid="146438">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37" presetClass="entr" presetSubtype="0" fill="hold" grpId="0" nodeType="clickEffect">
                                  <p:stCondLst>
                                    <p:cond delay="0"/>
                                  </p:stCondLst>
                                  <p:childTnLst>
                                    <p:set>
                                      <p:cBhvr>
                                        <p:cTn id="138" dur="1" fill="hold">
                                          <p:stCondLst>
                                            <p:cond delay="0"/>
                                          </p:stCondLst>
                                        </p:cTn>
                                        <p:tgtEl>
                                          <p:spTgt spid="146438">
                                            <p:txEl>
                                              <p:pRg st="5" end="5"/>
                                            </p:txEl>
                                          </p:spTgt>
                                        </p:tgtEl>
                                        <p:attrNameLst>
                                          <p:attrName>style.visibility</p:attrName>
                                        </p:attrNameLst>
                                      </p:cBhvr>
                                      <p:to>
                                        <p:strVal val="visible"/>
                                      </p:to>
                                    </p:set>
                                    <p:animEffect transition="in" filter="fade">
                                      <p:cBhvr>
                                        <p:cTn id="139" dur="1000"/>
                                        <p:tgtEl>
                                          <p:spTgt spid="146438">
                                            <p:txEl>
                                              <p:pRg st="5" end="5"/>
                                            </p:txEl>
                                          </p:spTgt>
                                        </p:tgtEl>
                                      </p:cBhvr>
                                    </p:animEffect>
                                    <p:anim calcmode="lin" valueType="num">
                                      <p:cBhvr>
                                        <p:cTn id="140" dur="1000" fill="hold"/>
                                        <p:tgtEl>
                                          <p:spTgt spid="146438">
                                            <p:txEl>
                                              <p:pRg st="5" end="5"/>
                                            </p:txEl>
                                          </p:spTgt>
                                        </p:tgtEl>
                                        <p:attrNameLst>
                                          <p:attrName>ppt_x</p:attrName>
                                        </p:attrNameLst>
                                      </p:cBhvr>
                                      <p:tavLst>
                                        <p:tav tm="0">
                                          <p:val>
                                            <p:strVal val="#ppt_x"/>
                                          </p:val>
                                        </p:tav>
                                        <p:tav tm="100000">
                                          <p:val>
                                            <p:strVal val="#ppt_x"/>
                                          </p:val>
                                        </p:tav>
                                      </p:tavLst>
                                    </p:anim>
                                    <p:anim calcmode="lin" valueType="num">
                                      <p:cBhvr>
                                        <p:cTn id="141" dur="898" decel="100000" fill="hold"/>
                                        <p:tgtEl>
                                          <p:spTgt spid="146438">
                                            <p:txEl>
                                              <p:pRg st="5" end="5"/>
                                            </p:txEl>
                                          </p:spTgt>
                                        </p:tgtEl>
                                        <p:attrNameLst>
                                          <p:attrName>ppt_y</p:attrName>
                                        </p:attrNameLst>
                                      </p:cBhvr>
                                      <p:tavLst>
                                        <p:tav tm="0">
                                          <p:val>
                                            <p:strVal val="#ppt_y+1"/>
                                          </p:val>
                                        </p:tav>
                                        <p:tav tm="100000">
                                          <p:val>
                                            <p:strVal val="#ppt_y-.03"/>
                                          </p:val>
                                        </p:tav>
                                      </p:tavLst>
                                    </p:anim>
                                    <p:anim calcmode="lin" valueType="num">
                                      <p:cBhvr>
                                        <p:cTn id="142" dur="100" accel="100000" fill="hold">
                                          <p:stCondLst>
                                            <p:cond delay="898"/>
                                          </p:stCondLst>
                                        </p:cTn>
                                        <p:tgtEl>
                                          <p:spTgt spid="146438">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37" presetClass="entr" presetSubtype="0" fill="hold" grpId="0" nodeType="clickEffect">
                                  <p:stCondLst>
                                    <p:cond delay="0"/>
                                  </p:stCondLst>
                                  <p:childTnLst>
                                    <p:set>
                                      <p:cBhvr>
                                        <p:cTn id="146" dur="1" fill="hold">
                                          <p:stCondLst>
                                            <p:cond delay="0"/>
                                          </p:stCondLst>
                                        </p:cTn>
                                        <p:tgtEl>
                                          <p:spTgt spid="146438">
                                            <p:txEl>
                                              <p:pRg st="6" end="6"/>
                                            </p:txEl>
                                          </p:spTgt>
                                        </p:tgtEl>
                                        <p:attrNameLst>
                                          <p:attrName>style.visibility</p:attrName>
                                        </p:attrNameLst>
                                      </p:cBhvr>
                                      <p:to>
                                        <p:strVal val="visible"/>
                                      </p:to>
                                    </p:set>
                                    <p:animEffect transition="in" filter="fade">
                                      <p:cBhvr>
                                        <p:cTn id="147" dur="1000"/>
                                        <p:tgtEl>
                                          <p:spTgt spid="146438">
                                            <p:txEl>
                                              <p:pRg st="6" end="6"/>
                                            </p:txEl>
                                          </p:spTgt>
                                        </p:tgtEl>
                                      </p:cBhvr>
                                    </p:animEffect>
                                    <p:anim calcmode="lin" valueType="num">
                                      <p:cBhvr>
                                        <p:cTn id="148" dur="1000" fill="hold"/>
                                        <p:tgtEl>
                                          <p:spTgt spid="146438">
                                            <p:txEl>
                                              <p:pRg st="6" end="6"/>
                                            </p:txEl>
                                          </p:spTgt>
                                        </p:tgtEl>
                                        <p:attrNameLst>
                                          <p:attrName>ppt_x</p:attrName>
                                        </p:attrNameLst>
                                      </p:cBhvr>
                                      <p:tavLst>
                                        <p:tav tm="0">
                                          <p:val>
                                            <p:strVal val="#ppt_x"/>
                                          </p:val>
                                        </p:tav>
                                        <p:tav tm="100000">
                                          <p:val>
                                            <p:strVal val="#ppt_x"/>
                                          </p:val>
                                        </p:tav>
                                      </p:tavLst>
                                    </p:anim>
                                    <p:anim calcmode="lin" valueType="num">
                                      <p:cBhvr>
                                        <p:cTn id="149" dur="898" decel="100000" fill="hold"/>
                                        <p:tgtEl>
                                          <p:spTgt spid="146438">
                                            <p:txEl>
                                              <p:pRg st="6" end="6"/>
                                            </p:txEl>
                                          </p:spTgt>
                                        </p:tgtEl>
                                        <p:attrNameLst>
                                          <p:attrName>ppt_y</p:attrName>
                                        </p:attrNameLst>
                                      </p:cBhvr>
                                      <p:tavLst>
                                        <p:tav tm="0">
                                          <p:val>
                                            <p:strVal val="#ppt_y+1"/>
                                          </p:val>
                                        </p:tav>
                                        <p:tav tm="100000">
                                          <p:val>
                                            <p:strVal val="#ppt_y-.03"/>
                                          </p:val>
                                        </p:tav>
                                      </p:tavLst>
                                    </p:anim>
                                    <p:anim calcmode="lin" valueType="num">
                                      <p:cBhvr>
                                        <p:cTn id="150" dur="100" accel="100000" fill="hold">
                                          <p:stCondLst>
                                            <p:cond delay="898"/>
                                          </p:stCondLst>
                                        </p:cTn>
                                        <p:tgtEl>
                                          <p:spTgt spid="146438">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37" presetClass="entr" presetSubtype="0" fill="hold" grpId="0" nodeType="clickEffect">
                                  <p:stCondLst>
                                    <p:cond delay="0"/>
                                  </p:stCondLst>
                                  <p:childTnLst>
                                    <p:set>
                                      <p:cBhvr>
                                        <p:cTn id="154" dur="1" fill="hold">
                                          <p:stCondLst>
                                            <p:cond delay="0"/>
                                          </p:stCondLst>
                                        </p:cTn>
                                        <p:tgtEl>
                                          <p:spTgt spid="146438">
                                            <p:txEl>
                                              <p:pRg st="7" end="7"/>
                                            </p:txEl>
                                          </p:spTgt>
                                        </p:tgtEl>
                                        <p:attrNameLst>
                                          <p:attrName>style.visibility</p:attrName>
                                        </p:attrNameLst>
                                      </p:cBhvr>
                                      <p:to>
                                        <p:strVal val="visible"/>
                                      </p:to>
                                    </p:set>
                                    <p:animEffect transition="in" filter="fade">
                                      <p:cBhvr>
                                        <p:cTn id="155" dur="1000"/>
                                        <p:tgtEl>
                                          <p:spTgt spid="146438">
                                            <p:txEl>
                                              <p:pRg st="7" end="7"/>
                                            </p:txEl>
                                          </p:spTgt>
                                        </p:tgtEl>
                                      </p:cBhvr>
                                    </p:animEffect>
                                    <p:anim calcmode="lin" valueType="num">
                                      <p:cBhvr>
                                        <p:cTn id="156" dur="1000" fill="hold"/>
                                        <p:tgtEl>
                                          <p:spTgt spid="146438">
                                            <p:txEl>
                                              <p:pRg st="7" end="7"/>
                                            </p:txEl>
                                          </p:spTgt>
                                        </p:tgtEl>
                                        <p:attrNameLst>
                                          <p:attrName>ppt_x</p:attrName>
                                        </p:attrNameLst>
                                      </p:cBhvr>
                                      <p:tavLst>
                                        <p:tav tm="0">
                                          <p:val>
                                            <p:strVal val="#ppt_x"/>
                                          </p:val>
                                        </p:tav>
                                        <p:tav tm="100000">
                                          <p:val>
                                            <p:strVal val="#ppt_x"/>
                                          </p:val>
                                        </p:tav>
                                      </p:tavLst>
                                    </p:anim>
                                    <p:anim calcmode="lin" valueType="num">
                                      <p:cBhvr>
                                        <p:cTn id="157" dur="898" decel="100000" fill="hold"/>
                                        <p:tgtEl>
                                          <p:spTgt spid="146438">
                                            <p:txEl>
                                              <p:pRg st="7" end="7"/>
                                            </p:txEl>
                                          </p:spTgt>
                                        </p:tgtEl>
                                        <p:attrNameLst>
                                          <p:attrName>ppt_y</p:attrName>
                                        </p:attrNameLst>
                                      </p:cBhvr>
                                      <p:tavLst>
                                        <p:tav tm="0">
                                          <p:val>
                                            <p:strVal val="#ppt_y+1"/>
                                          </p:val>
                                        </p:tav>
                                        <p:tav tm="100000">
                                          <p:val>
                                            <p:strVal val="#ppt_y-.03"/>
                                          </p:val>
                                        </p:tav>
                                      </p:tavLst>
                                    </p:anim>
                                    <p:anim calcmode="lin" valueType="num">
                                      <p:cBhvr>
                                        <p:cTn id="158" dur="100" accel="100000" fill="hold">
                                          <p:stCondLst>
                                            <p:cond delay="898"/>
                                          </p:stCondLst>
                                        </p:cTn>
                                        <p:tgtEl>
                                          <p:spTgt spid="146438">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37" presetClass="entr" presetSubtype="0" fill="hold" grpId="0" nodeType="clickEffect">
                                  <p:stCondLst>
                                    <p:cond delay="0"/>
                                  </p:stCondLst>
                                  <p:childTnLst>
                                    <p:set>
                                      <p:cBhvr>
                                        <p:cTn id="162" dur="1" fill="hold">
                                          <p:stCondLst>
                                            <p:cond delay="0"/>
                                          </p:stCondLst>
                                        </p:cTn>
                                        <p:tgtEl>
                                          <p:spTgt spid="146438">
                                            <p:txEl>
                                              <p:pRg st="8" end="8"/>
                                            </p:txEl>
                                          </p:spTgt>
                                        </p:tgtEl>
                                        <p:attrNameLst>
                                          <p:attrName>style.visibility</p:attrName>
                                        </p:attrNameLst>
                                      </p:cBhvr>
                                      <p:to>
                                        <p:strVal val="visible"/>
                                      </p:to>
                                    </p:set>
                                    <p:animEffect transition="in" filter="fade">
                                      <p:cBhvr>
                                        <p:cTn id="163" dur="1000"/>
                                        <p:tgtEl>
                                          <p:spTgt spid="146438">
                                            <p:txEl>
                                              <p:pRg st="8" end="8"/>
                                            </p:txEl>
                                          </p:spTgt>
                                        </p:tgtEl>
                                      </p:cBhvr>
                                    </p:animEffect>
                                    <p:anim calcmode="lin" valueType="num">
                                      <p:cBhvr>
                                        <p:cTn id="164" dur="1000" fill="hold"/>
                                        <p:tgtEl>
                                          <p:spTgt spid="146438">
                                            <p:txEl>
                                              <p:pRg st="8" end="8"/>
                                            </p:txEl>
                                          </p:spTgt>
                                        </p:tgtEl>
                                        <p:attrNameLst>
                                          <p:attrName>ppt_x</p:attrName>
                                        </p:attrNameLst>
                                      </p:cBhvr>
                                      <p:tavLst>
                                        <p:tav tm="0">
                                          <p:val>
                                            <p:strVal val="#ppt_x"/>
                                          </p:val>
                                        </p:tav>
                                        <p:tav tm="100000">
                                          <p:val>
                                            <p:strVal val="#ppt_x"/>
                                          </p:val>
                                        </p:tav>
                                      </p:tavLst>
                                    </p:anim>
                                    <p:anim calcmode="lin" valueType="num">
                                      <p:cBhvr>
                                        <p:cTn id="165" dur="898" decel="100000" fill="hold"/>
                                        <p:tgtEl>
                                          <p:spTgt spid="146438">
                                            <p:txEl>
                                              <p:pRg st="8" end="8"/>
                                            </p:txEl>
                                          </p:spTgt>
                                        </p:tgtEl>
                                        <p:attrNameLst>
                                          <p:attrName>ppt_y</p:attrName>
                                        </p:attrNameLst>
                                      </p:cBhvr>
                                      <p:tavLst>
                                        <p:tav tm="0">
                                          <p:val>
                                            <p:strVal val="#ppt_y+1"/>
                                          </p:val>
                                        </p:tav>
                                        <p:tav tm="100000">
                                          <p:val>
                                            <p:strVal val="#ppt_y-.03"/>
                                          </p:val>
                                        </p:tav>
                                      </p:tavLst>
                                    </p:anim>
                                    <p:anim calcmode="lin" valueType="num">
                                      <p:cBhvr>
                                        <p:cTn id="166" dur="100" accel="100000" fill="hold">
                                          <p:stCondLst>
                                            <p:cond delay="898"/>
                                          </p:stCondLst>
                                        </p:cTn>
                                        <p:tgtEl>
                                          <p:spTgt spid="146438">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37" presetClass="entr" presetSubtype="0" fill="hold" grpId="0" nodeType="clickEffect">
                                  <p:stCondLst>
                                    <p:cond delay="0"/>
                                  </p:stCondLst>
                                  <p:childTnLst>
                                    <p:set>
                                      <p:cBhvr>
                                        <p:cTn id="170" dur="1" fill="hold">
                                          <p:stCondLst>
                                            <p:cond delay="0"/>
                                          </p:stCondLst>
                                        </p:cTn>
                                        <p:tgtEl>
                                          <p:spTgt spid="146438">
                                            <p:txEl>
                                              <p:pRg st="9" end="9"/>
                                            </p:txEl>
                                          </p:spTgt>
                                        </p:tgtEl>
                                        <p:attrNameLst>
                                          <p:attrName>style.visibility</p:attrName>
                                        </p:attrNameLst>
                                      </p:cBhvr>
                                      <p:to>
                                        <p:strVal val="visible"/>
                                      </p:to>
                                    </p:set>
                                    <p:animEffect transition="in" filter="fade">
                                      <p:cBhvr>
                                        <p:cTn id="171" dur="1000"/>
                                        <p:tgtEl>
                                          <p:spTgt spid="146438">
                                            <p:txEl>
                                              <p:pRg st="9" end="9"/>
                                            </p:txEl>
                                          </p:spTgt>
                                        </p:tgtEl>
                                      </p:cBhvr>
                                    </p:animEffect>
                                    <p:anim calcmode="lin" valueType="num">
                                      <p:cBhvr>
                                        <p:cTn id="172" dur="1000" fill="hold"/>
                                        <p:tgtEl>
                                          <p:spTgt spid="146438">
                                            <p:txEl>
                                              <p:pRg st="9" end="9"/>
                                            </p:txEl>
                                          </p:spTgt>
                                        </p:tgtEl>
                                        <p:attrNameLst>
                                          <p:attrName>ppt_x</p:attrName>
                                        </p:attrNameLst>
                                      </p:cBhvr>
                                      <p:tavLst>
                                        <p:tav tm="0">
                                          <p:val>
                                            <p:strVal val="#ppt_x"/>
                                          </p:val>
                                        </p:tav>
                                        <p:tav tm="100000">
                                          <p:val>
                                            <p:strVal val="#ppt_x"/>
                                          </p:val>
                                        </p:tav>
                                      </p:tavLst>
                                    </p:anim>
                                    <p:anim calcmode="lin" valueType="num">
                                      <p:cBhvr>
                                        <p:cTn id="173" dur="898" decel="100000" fill="hold"/>
                                        <p:tgtEl>
                                          <p:spTgt spid="146438">
                                            <p:txEl>
                                              <p:pRg st="9" end="9"/>
                                            </p:txEl>
                                          </p:spTgt>
                                        </p:tgtEl>
                                        <p:attrNameLst>
                                          <p:attrName>ppt_y</p:attrName>
                                        </p:attrNameLst>
                                      </p:cBhvr>
                                      <p:tavLst>
                                        <p:tav tm="0">
                                          <p:val>
                                            <p:strVal val="#ppt_y+1"/>
                                          </p:val>
                                        </p:tav>
                                        <p:tav tm="100000">
                                          <p:val>
                                            <p:strVal val="#ppt_y-.03"/>
                                          </p:val>
                                        </p:tav>
                                      </p:tavLst>
                                    </p:anim>
                                    <p:anim calcmode="lin" valueType="num">
                                      <p:cBhvr>
                                        <p:cTn id="174" dur="100" accel="100000" fill="hold">
                                          <p:stCondLst>
                                            <p:cond delay="898"/>
                                          </p:stCondLst>
                                        </p:cTn>
                                        <p:tgtEl>
                                          <p:spTgt spid="146438">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37" presetClass="entr" presetSubtype="0" fill="hold" grpId="0" nodeType="clickEffect">
                                  <p:stCondLst>
                                    <p:cond delay="0"/>
                                  </p:stCondLst>
                                  <p:childTnLst>
                                    <p:set>
                                      <p:cBhvr>
                                        <p:cTn id="178" dur="1" fill="hold">
                                          <p:stCondLst>
                                            <p:cond delay="0"/>
                                          </p:stCondLst>
                                        </p:cTn>
                                        <p:tgtEl>
                                          <p:spTgt spid="146438">
                                            <p:txEl>
                                              <p:pRg st="10" end="10"/>
                                            </p:txEl>
                                          </p:spTgt>
                                        </p:tgtEl>
                                        <p:attrNameLst>
                                          <p:attrName>style.visibility</p:attrName>
                                        </p:attrNameLst>
                                      </p:cBhvr>
                                      <p:to>
                                        <p:strVal val="visible"/>
                                      </p:to>
                                    </p:set>
                                    <p:animEffect transition="in" filter="fade">
                                      <p:cBhvr>
                                        <p:cTn id="179" dur="1000"/>
                                        <p:tgtEl>
                                          <p:spTgt spid="146438">
                                            <p:txEl>
                                              <p:pRg st="10" end="10"/>
                                            </p:txEl>
                                          </p:spTgt>
                                        </p:tgtEl>
                                      </p:cBhvr>
                                    </p:animEffect>
                                    <p:anim calcmode="lin" valueType="num">
                                      <p:cBhvr>
                                        <p:cTn id="180" dur="1000" fill="hold"/>
                                        <p:tgtEl>
                                          <p:spTgt spid="146438">
                                            <p:txEl>
                                              <p:pRg st="10" end="10"/>
                                            </p:txEl>
                                          </p:spTgt>
                                        </p:tgtEl>
                                        <p:attrNameLst>
                                          <p:attrName>ppt_x</p:attrName>
                                        </p:attrNameLst>
                                      </p:cBhvr>
                                      <p:tavLst>
                                        <p:tav tm="0">
                                          <p:val>
                                            <p:strVal val="#ppt_x"/>
                                          </p:val>
                                        </p:tav>
                                        <p:tav tm="100000">
                                          <p:val>
                                            <p:strVal val="#ppt_x"/>
                                          </p:val>
                                        </p:tav>
                                      </p:tavLst>
                                    </p:anim>
                                    <p:anim calcmode="lin" valueType="num">
                                      <p:cBhvr>
                                        <p:cTn id="181" dur="898" decel="100000" fill="hold"/>
                                        <p:tgtEl>
                                          <p:spTgt spid="146438">
                                            <p:txEl>
                                              <p:pRg st="10" end="10"/>
                                            </p:txEl>
                                          </p:spTgt>
                                        </p:tgtEl>
                                        <p:attrNameLst>
                                          <p:attrName>ppt_y</p:attrName>
                                        </p:attrNameLst>
                                      </p:cBhvr>
                                      <p:tavLst>
                                        <p:tav tm="0">
                                          <p:val>
                                            <p:strVal val="#ppt_y+1"/>
                                          </p:val>
                                        </p:tav>
                                        <p:tav tm="100000">
                                          <p:val>
                                            <p:strVal val="#ppt_y-.03"/>
                                          </p:val>
                                        </p:tav>
                                      </p:tavLst>
                                    </p:anim>
                                    <p:anim calcmode="lin" valueType="num">
                                      <p:cBhvr>
                                        <p:cTn id="182" dur="100" accel="100000" fill="hold">
                                          <p:stCondLst>
                                            <p:cond delay="898"/>
                                          </p:stCondLst>
                                        </p:cTn>
                                        <p:tgtEl>
                                          <p:spTgt spid="146438">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37" presetClass="entr" presetSubtype="0" fill="hold" grpId="0" nodeType="clickEffect">
                                  <p:stCondLst>
                                    <p:cond delay="0"/>
                                  </p:stCondLst>
                                  <p:childTnLst>
                                    <p:set>
                                      <p:cBhvr>
                                        <p:cTn id="186" dur="1" fill="hold">
                                          <p:stCondLst>
                                            <p:cond delay="0"/>
                                          </p:stCondLst>
                                        </p:cTn>
                                        <p:tgtEl>
                                          <p:spTgt spid="146438">
                                            <p:txEl>
                                              <p:pRg st="11" end="11"/>
                                            </p:txEl>
                                          </p:spTgt>
                                        </p:tgtEl>
                                        <p:attrNameLst>
                                          <p:attrName>style.visibility</p:attrName>
                                        </p:attrNameLst>
                                      </p:cBhvr>
                                      <p:to>
                                        <p:strVal val="visible"/>
                                      </p:to>
                                    </p:set>
                                    <p:animEffect transition="in" filter="fade">
                                      <p:cBhvr>
                                        <p:cTn id="187" dur="1000"/>
                                        <p:tgtEl>
                                          <p:spTgt spid="146438">
                                            <p:txEl>
                                              <p:pRg st="11" end="11"/>
                                            </p:txEl>
                                          </p:spTgt>
                                        </p:tgtEl>
                                      </p:cBhvr>
                                    </p:animEffect>
                                    <p:anim calcmode="lin" valueType="num">
                                      <p:cBhvr>
                                        <p:cTn id="188" dur="1000" fill="hold"/>
                                        <p:tgtEl>
                                          <p:spTgt spid="146438">
                                            <p:txEl>
                                              <p:pRg st="11" end="11"/>
                                            </p:txEl>
                                          </p:spTgt>
                                        </p:tgtEl>
                                        <p:attrNameLst>
                                          <p:attrName>ppt_x</p:attrName>
                                        </p:attrNameLst>
                                      </p:cBhvr>
                                      <p:tavLst>
                                        <p:tav tm="0">
                                          <p:val>
                                            <p:strVal val="#ppt_x"/>
                                          </p:val>
                                        </p:tav>
                                        <p:tav tm="100000">
                                          <p:val>
                                            <p:strVal val="#ppt_x"/>
                                          </p:val>
                                        </p:tav>
                                      </p:tavLst>
                                    </p:anim>
                                    <p:anim calcmode="lin" valueType="num">
                                      <p:cBhvr>
                                        <p:cTn id="189" dur="898" decel="100000" fill="hold"/>
                                        <p:tgtEl>
                                          <p:spTgt spid="146438">
                                            <p:txEl>
                                              <p:pRg st="11" end="11"/>
                                            </p:txEl>
                                          </p:spTgt>
                                        </p:tgtEl>
                                        <p:attrNameLst>
                                          <p:attrName>ppt_y</p:attrName>
                                        </p:attrNameLst>
                                      </p:cBhvr>
                                      <p:tavLst>
                                        <p:tav tm="0">
                                          <p:val>
                                            <p:strVal val="#ppt_y+1"/>
                                          </p:val>
                                        </p:tav>
                                        <p:tav tm="100000">
                                          <p:val>
                                            <p:strVal val="#ppt_y-.03"/>
                                          </p:val>
                                        </p:tav>
                                      </p:tavLst>
                                    </p:anim>
                                    <p:anim calcmode="lin" valueType="num">
                                      <p:cBhvr>
                                        <p:cTn id="190" dur="100" accel="100000" fill="hold">
                                          <p:stCondLst>
                                            <p:cond delay="898"/>
                                          </p:stCondLst>
                                        </p:cTn>
                                        <p:tgtEl>
                                          <p:spTgt spid="146438">
                                            <p:txEl>
                                              <p:pRg st="11" end="11"/>
                                            </p:txEl>
                                          </p:spTgt>
                                        </p:tgtEl>
                                        <p:attrNameLst>
                                          <p:attrName>ppt_y</p:attrName>
                                        </p:attrNameLst>
                                      </p:cBhvr>
                                      <p:tavLst>
                                        <p:tav tm="0">
                                          <p:val>
                                            <p:strVal val="#ppt_y-.03"/>
                                          </p:val>
                                        </p:tav>
                                        <p:tav tm="100000">
                                          <p:val>
                                            <p:strVal val="#ppt_y"/>
                                          </p:val>
                                        </p:tav>
                                      </p:tavLst>
                                    </p:anim>
                                  </p:childTnLst>
                                </p:cTn>
                              </p:par>
                            </p:childTnLst>
                          </p:cTn>
                        </p:par>
                      </p:childTnLst>
                    </p:cTn>
                  </p:par>
                  <p:par>
                    <p:cTn id="191" fill="hold">
                      <p:stCondLst>
                        <p:cond delay="indefinite"/>
                      </p:stCondLst>
                      <p:childTnLst>
                        <p:par>
                          <p:cTn id="192" fill="hold">
                            <p:stCondLst>
                              <p:cond delay="0"/>
                            </p:stCondLst>
                            <p:childTnLst>
                              <p:par>
                                <p:cTn id="193" presetID="37" presetClass="entr" presetSubtype="0" fill="hold" grpId="0" nodeType="clickEffect">
                                  <p:stCondLst>
                                    <p:cond delay="0"/>
                                  </p:stCondLst>
                                  <p:childTnLst>
                                    <p:set>
                                      <p:cBhvr>
                                        <p:cTn id="194" dur="1" fill="hold">
                                          <p:stCondLst>
                                            <p:cond delay="0"/>
                                          </p:stCondLst>
                                        </p:cTn>
                                        <p:tgtEl>
                                          <p:spTgt spid="146438">
                                            <p:txEl>
                                              <p:pRg st="12" end="12"/>
                                            </p:txEl>
                                          </p:spTgt>
                                        </p:tgtEl>
                                        <p:attrNameLst>
                                          <p:attrName>style.visibility</p:attrName>
                                        </p:attrNameLst>
                                      </p:cBhvr>
                                      <p:to>
                                        <p:strVal val="visible"/>
                                      </p:to>
                                    </p:set>
                                    <p:animEffect transition="in" filter="fade">
                                      <p:cBhvr>
                                        <p:cTn id="195" dur="1000"/>
                                        <p:tgtEl>
                                          <p:spTgt spid="146438">
                                            <p:txEl>
                                              <p:pRg st="12" end="12"/>
                                            </p:txEl>
                                          </p:spTgt>
                                        </p:tgtEl>
                                      </p:cBhvr>
                                    </p:animEffect>
                                    <p:anim calcmode="lin" valueType="num">
                                      <p:cBhvr>
                                        <p:cTn id="196" dur="1000" fill="hold"/>
                                        <p:tgtEl>
                                          <p:spTgt spid="146438">
                                            <p:txEl>
                                              <p:pRg st="12" end="12"/>
                                            </p:txEl>
                                          </p:spTgt>
                                        </p:tgtEl>
                                        <p:attrNameLst>
                                          <p:attrName>ppt_x</p:attrName>
                                        </p:attrNameLst>
                                      </p:cBhvr>
                                      <p:tavLst>
                                        <p:tav tm="0">
                                          <p:val>
                                            <p:strVal val="#ppt_x"/>
                                          </p:val>
                                        </p:tav>
                                        <p:tav tm="100000">
                                          <p:val>
                                            <p:strVal val="#ppt_x"/>
                                          </p:val>
                                        </p:tav>
                                      </p:tavLst>
                                    </p:anim>
                                    <p:anim calcmode="lin" valueType="num">
                                      <p:cBhvr>
                                        <p:cTn id="197" dur="898" decel="100000" fill="hold"/>
                                        <p:tgtEl>
                                          <p:spTgt spid="146438">
                                            <p:txEl>
                                              <p:pRg st="12" end="12"/>
                                            </p:txEl>
                                          </p:spTgt>
                                        </p:tgtEl>
                                        <p:attrNameLst>
                                          <p:attrName>ppt_y</p:attrName>
                                        </p:attrNameLst>
                                      </p:cBhvr>
                                      <p:tavLst>
                                        <p:tav tm="0">
                                          <p:val>
                                            <p:strVal val="#ppt_y+1"/>
                                          </p:val>
                                        </p:tav>
                                        <p:tav tm="100000">
                                          <p:val>
                                            <p:strVal val="#ppt_y-.03"/>
                                          </p:val>
                                        </p:tav>
                                      </p:tavLst>
                                    </p:anim>
                                    <p:anim calcmode="lin" valueType="num">
                                      <p:cBhvr>
                                        <p:cTn id="198" dur="100" accel="100000" fill="hold">
                                          <p:stCondLst>
                                            <p:cond delay="898"/>
                                          </p:stCondLst>
                                        </p:cTn>
                                        <p:tgtEl>
                                          <p:spTgt spid="146438">
                                            <p:txEl>
                                              <p:pRg st="12" end="12"/>
                                            </p:txEl>
                                          </p:spTgt>
                                        </p:tgtEl>
                                        <p:attrNameLst>
                                          <p:attrName>ppt_y</p:attrName>
                                        </p:attrNameLst>
                                      </p:cBhvr>
                                      <p:tavLst>
                                        <p:tav tm="0">
                                          <p:val>
                                            <p:strVal val="#ppt_y-.03"/>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37" presetClass="entr" presetSubtype="0" fill="hold" grpId="0" nodeType="clickEffect">
                                  <p:stCondLst>
                                    <p:cond delay="0"/>
                                  </p:stCondLst>
                                  <p:childTnLst>
                                    <p:set>
                                      <p:cBhvr>
                                        <p:cTn id="202" dur="1" fill="hold">
                                          <p:stCondLst>
                                            <p:cond delay="0"/>
                                          </p:stCondLst>
                                        </p:cTn>
                                        <p:tgtEl>
                                          <p:spTgt spid="146438">
                                            <p:txEl>
                                              <p:pRg st="13" end="13"/>
                                            </p:txEl>
                                          </p:spTgt>
                                        </p:tgtEl>
                                        <p:attrNameLst>
                                          <p:attrName>style.visibility</p:attrName>
                                        </p:attrNameLst>
                                      </p:cBhvr>
                                      <p:to>
                                        <p:strVal val="visible"/>
                                      </p:to>
                                    </p:set>
                                    <p:animEffect transition="in" filter="fade">
                                      <p:cBhvr>
                                        <p:cTn id="203" dur="1000"/>
                                        <p:tgtEl>
                                          <p:spTgt spid="146438">
                                            <p:txEl>
                                              <p:pRg st="13" end="13"/>
                                            </p:txEl>
                                          </p:spTgt>
                                        </p:tgtEl>
                                      </p:cBhvr>
                                    </p:animEffect>
                                    <p:anim calcmode="lin" valueType="num">
                                      <p:cBhvr>
                                        <p:cTn id="204" dur="1000" fill="hold"/>
                                        <p:tgtEl>
                                          <p:spTgt spid="146438">
                                            <p:txEl>
                                              <p:pRg st="13" end="13"/>
                                            </p:txEl>
                                          </p:spTgt>
                                        </p:tgtEl>
                                        <p:attrNameLst>
                                          <p:attrName>ppt_x</p:attrName>
                                        </p:attrNameLst>
                                      </p:cBhvr>
                                      <p:tavLst>
                                        <p:tav tm="0">
                                          <p:val>
                                            <p:strVal val="#ppt_x"/>
                                          </p:val>
                                        </p:tav>
                                        <p:tav tm="100000">
                                          <p:val>
                                            <p:strVal val="#ppt_x"/>
                                          </p:val>
                                        </p:tav>
                                      </p:tavLst>
                                    </p:anim>
                                    <p:anim calcmode="lin" valueType="num">
                                      <p:cBhvr>
                                        <p:cTn id="205" dur="898" decel="100000" fill="hold"/>
                                        <p:tgtEl>
                                          <p:spTgt spid="146438">
                                            <p:txEl>
                                              <p:pRg st="13" end="13"/>
                                            </p:txEl>
                                          </p:spTgt>
                                        </p:tgtEl>
                                        <p:attrNameLst>
                                          <p:attrName>ppt_y</p:attrName>
                                        </p:attrNameLst>
                                      </p:cBhvr>
                                      <p:tavLst>
                                        <p:tav tm="0">
                                          <p:val>
                                            <p:strVal val="#ppt_y+1"/>
                                          </p:val>
                                        </p:tav>
                                        <p:tav tm="100000">
                                          <p:val>
                                            <p:strVal val="#ppt_y-.03"/>
                                          </p:val>
                                        </p:tav>
                                      </p:tavLst>
                                    </p:anim>
                                    <p:anim calcmode="lin" valueType="num">
                                      <p:cBhvr>
                                        <p:cTn id="206" dur="100" accel="100000" fill="hold">
                                          <p:stCondLst>
                                            <p:cond delay="898"/>
                                          </p:stCondLst>
                                        </p:cTn>
                                        <p:tgtEl>
                                          <p:spTgt spid="146438">
                                            <p:txEl>
                                              <p:pRg st="13" end="1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6" grpId="0"/>
      <p:bldP spid="146437" grpId="0" build="p"/>
      <p:bldP spid="146438"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r>
              <a:rPr lang="ru-RU" smtClean="0"/>
              <a:t>КАКОЙ Я БУДУ РОДИТЕЛЬ?</a:t>
            </a:r>
          </a:p>
        </p:txBody>
      </p:sp>
      <p:sp>
        <p:nvSpPr>
          <p:cNvPr id="148484" name="Rectangle 4"/>
          <p:cNvSpPr>
            <a:spLocks noGrp="1" noChangeArrowheads="1"/>
          </p:cNvSpPr>
          <p:nvPr>
            <p:ph type="body" sz="half" idx="1"/>
          </p:nvPr>
        </p:nvSpPr>
        <p:spPr/>
        <p:txBody>
          <a:bodyPr/>
          <a:lstStyle/>
          <a:p>
            <a:pPr eaLnBrk="1" hangingPunct="1"/>
            <a:r>
              <a:rPr lang="ru-RU" sz="1400" smtClean="0"/>
              <a:t>ЛЮБЯЩИЙ</a:t>
            </a:r>
          </a:p>
          <a:p>
            <a:pPr eaLnBrk="1" hangingPunct="1"/>
            <a:r>
              <a:rPr lang="ru-RU" sz="1400" smtClean="0"/>
              <a:t>ОТВЕТСТВЕННЫЙ</a:t>
            </a:r>
          </a:p>
          <a:p>
            <a:pPr eaLnBrk="1" hangingPunct="1"/>
            <a:r>
              <a:rPr lang="ru-RU" sz="1400" smtClean="0"/>
              <a:t>ДОБРЫЙ</a:t>
            </a:r>
          </a:p>
          <a:p>
            <a:pPr eaLnBrk="1" hangingPunct="1"/>
            <a:r>
              <a:rPr lang="ru-RU" sz="1400" smtClean="0"/>
              <a:t>ПОНИМАЮЩИЙ</a:t>
            </a:r>
          </a:p>
          <a:p>
            <a:pPr eaLnBrk="1" hangingPunct="1"/>
            <a:r>
              <a:rPr lang="ru-RU" sz="1400" smtClean="0"/>
              <a:t>УРАВНОВЕШЕННЫЙ</a:t>
            </a:r>
          </a:p>
          <a:p>
            <a:pPr eaLnBrk="1" hangingPunct="1"/>
            <a:r>
              <a:rPr lang="ru-RU" sz="1400" smtClean="0"/>
              <a:t>СЕРЬЁЗНЫЙ, НО ЗАБОТЛИВЫЙ</a:t>
            </a:r>
          </a:p>
          <a:p>
            <a:pPr eaLnBrk="1" hangingPunct="1"/>
            <a:r>
              <a:rPr lang="ru-RU" sz="1400" smtClean="0"/>
              <a:t>ЛАСКОВЫЙ</a:t>
            </a:r>
          </a:p>
          <a:p>
            <a:pPr eaLnBrk="1" hangingPunct="1"/>
            <a:r>
              <a:rPr lang="ru-RU" sz="1400" smtClean="0"/>
              <a:t>ВЕСЁЛЫЙ</a:t>
            </a:r>
          </a:p>
          <a:p>
            <a:pPr eaLnBrk="1" hangingPunct="1"/>
            <a:r>
              <a:rPr lang="ru-RU" sz="1400" smtClean="0"/>
              <a:t>С ЧУВСТВОМ ЮМОРА</a:t>
            </a:r>
          </a:p>
          <a:p>
            <a:pPr eaLnBrk="1" hangingPunct="1"/>
            <a:r>
              <a:rPr lang="ru-RU" sz="1400" smtClean="0"/>
              <a:t>СТРОГИЙ, НО СПРАВЕДЛИВЫЙ</a:t>
            </a:r>
          </a:p>
        </p:txBody>
      </p:sp>
      <p:sp>
        <p:nvSpPr>
          <p:cNvPr id="148485" name="Rectangle 5"/>
          <p:cNvSpPr>
            <a:spLocks noGrp="1" noChangeArrowheads="1"/>
          </p:cNvSpPr>
          <p:nvPr>
            <p:ph type="body" sz="half" idx="2"/>
          </p:nvPr>
        </p:nvSpPr>
        <p:spPr/>
        <p:txBody>
          <a:bodyPr/>
          <a:lstStyle/>
          <a:p>
            <a:pPr eaLnBrk="1" hangingPunct="1"/>
            <a:r>
              <a:rPr lang="ru-RU" sz="1400" smtClean="0"/>
              <a:t>БУДУ ХОРОШО ОДЕВАТЬ СВОИХ ДЕТЕЙ, УЧИТЬ ИХ ХОРОШИМ МАНЕРАМ</a:t>
            </a:r>
          </a:p>
          <a:p>
            <a:pPr eaLnBrk="1" hangingPunct="1"/>
            <a:r>
              <a:rPr lang="ru-RU" sz="1400" smtClean="0"/>
              <a:t>БУДУ ПУТЕШЕСТВОАТЬ ПО СТРАНЕ И ПО МИРУ</a:t>
            </a:r>
          </a:p>
          <a:p>
            <a:pPr eaLnBrk="1" hangingPunct="1"/>
            <a:r>
              <a:rPr lang="ru-RU" sz="1400" smtClean="0"/>
              <a:t>НАКАЗЫВАТЬ ТОЛЬКО СЛОВАМИ, НЕ ФИЗИЧЕСКИ И БЕЗ ОСКОРБЛЕНИЙ</a:t>
            </a:r>
          </a:p>
          <a:p>
            <a:pPr eaLnBrk="1" hangingPunct="1"/>
            <a:r>
              <a:rPr lang="ru-RU" sz="1400" smtClean="0"/>
              <a:t>ПОМОГАТЬ ПРИ СЛУЧАЕ ПРОБЛЕМ И С УЧЁБОЙ  ТОЖЕ</a:t>
            </a:r>
          </a:p>
          <a:p>
            <a:pPr eaLnBrk="1" hangingPunct="1"/>
            <a:r>
              <a:rPr lang="ru-RU" sz="1400" smtClean="0"/>
              <a:t>НЕ БУДУ РУГАТЬСЯ С ЖЕНОЙ И НЕЦЕНЗУРНО ВЫРАЖАТЬСЯ ПРИ ДЕТЯХ</a:t>
            </a:r>
          </a:p>
          <a:p>
            <a:pPr eaLnBrk="1" hangingPunct="1"/>
            <a:r>
              <a:rPr lang="ru-RU" sz="1400" smtClean="0"/>
              <a:t>БУДУ ДЛЯ НИХ ПРИМЕРОМ</a:t>
            </a:r>
          </a:p>
          <a:p>
            <a:pPr eaLnBrk="1" hangingPunct="1"/>
            <a:r>
              <a:rPr lang="ru-RU" sz="1400" smtClean="0"/>
              <a:t>БУДУ НАХОДИТЬ ВРЕМЯ ДЛЯ СЕМЬИ, ДЛЯ ОБЩИХ ИНТЕРЕСОВ</a:t>
            </a:r>
          </a:p>
          <a:p>
            <a:pPr eaLnBrk="1" hangingPunct="1"/>
            <a:r>
              <a:rPr lang="ru-RU" sz="1400" smtClean="0"/>
              <a:t>НЕ БУДУ НАДОЕДАТЬ ДЕТЯМ ГЛУПЫМИ ВОПРОСАМИ, ТАК КАК ПОДРОСТОК НЕ ВСЁ МОЖЕТ ОБСУЖДАТЬ С РОДИТЕЛЯМИ</a:t>
            </a:r>
          </a:p>
          <a:p>
            <a:pPr eaLnBrk="1" hangingPunct="1">
              <a:buFont typeface="Wingdings" pitchFamily="2" charset="2"/>
              <a:buNone/>
            </a:pPr>
            <a:endParaRPr lang="ru-RU" sz="14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48482"/>
                                        </p:tgtEl>
                                        <p:attrNameLst>
                                          <p:attrName>style.visibility</p:attrName>
                                        </p:attrNameLst>
                                      </p:cBhvr>
                                      <p:to>
                                        <p:strVal val="visible"/>
                                      </p:to>
                                    </p:set>
                                    <p:anim calcmode="lin" valueType="num">
                                      <p:cBhvr>
                                        <p:cTn id="7" dur="500" fill="hold"/>
                                        <p:tgtEl>
                                          <p:spTgt spid="148482"/>
                                        </p:tgtEl>
                                        <p:attrNameLst>
                                          <p:attrName>ppt_w</p:attrName>
                                        </p:attrNameLst>
                                      </p:cBhvr>
                                      <p:tavLst>
                                        <p:tav tm="0">
                                          <p:val>
                                            <p:fltVal val="0"/>
                                          </p:val>
                                        </p:tav>
                                        <p:tav tm="100000">
                                          <p:val>
                                            <p:strVal val="#ppt_w"/>
                                          </p:val>
                                        </p:tav>
                                      </p:tavLst>
                                    </p:anim>
                                    <p:anim calcmode="lin" valueType="num">
                                      <p:cBhvr>
                                        <p:cTn id="8" dur="500" fill="hold"/>
                                        <p:tgtEl>
                                          <p:spTgt spid="14848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8484">
                                            <p:txEl>
                                              <p:pRg st="0" end="0"/>
                                            </p:txEl>
                                          </p:spTgt>
                                        </p:tgtEl>
                                        <p:attrNameLst>
                                          <p:attrName>style.visibility</p:attrName>
                                        </p:attrNameLst>
                                      </p:cBhvr>
                                      <p:to>
                                        <p:strVal val="visible"/>
                                      </p:to>
                                    </p:set>
                                    <p:anim calcmode="lin" valueType="num">
                                      <p:cBhvr>
                                        <p:cTn id="13" dur="500" fill="hold"/>
                                        <p:tgtEl>
                                          <p:spTgt spid="14848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848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48484">
                                            <p:txEl>
                                              <p:pRg st="1" end="1"/>
                                            </p:txEl>
                                          </p:spTgt>
                                        </p:tgtEl>
                                        <p:attrNameLst>
                                          <p:attrName>style.visibility</p:attrName>
                                        </p:attrNameLst>
                                      </p:cBhvr>
                                      <p:to>
                                        <p:strVal val="visible"/>
                                      </p:to>
                                    </p:set>
                                    <p:anim calcmode="lin" valueType="num">
                                      <p:cBhvr>
                                        <p:cTn id="19" dur="500" fill="hold"/>
                                        <p:tgtEl>
                                          <p:spTgt spid="14848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4848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48484">
                                            <p:txEl>
                                              <p:pRg st="2" end="2"/>
                                            </p:txEl>
                                          </p:spTgt>
                                        </p:tgtEl>
                                        <p:attrNameLst>
                                          <p:attrName>style.visibility</p:attrName>
                                        </p:attrNameLst>
                                      </p:cBhvr>
                                      <p:to>
                                        <p:strVal val="visible"/>
                                      </p:to>
                                    </p:set>
                                    <p:anim calcmode="lin" valueType="num">
                                      <p:cBhvr>
                                        <p:cTn id="25" dur="500" fill="hold"/>
                                        <p:tgtEl>
                                          <p:spTgt spid="14848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4848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48484">
                                            <p:txEl>
                                              <p:pRg st="3" end="3"/>
                                            </p:txEl>
                                          </p:spTgt>
                                        </p:tgtEl>
                                        <p:attrNameLst>
                                          <p:attrName>style.visibility</p:attrName>
                                        </p:attrNameLst>
                                      </p:cBhvr>
                                      <p:to>
                                        <p:strVal val="visible"/>
                                      </p:to>
                                    </p:set>
                                    <p:anim calcmode="lin" valueType="num">
                                      <p:cBhvr>
                                        <p:cTn id="31" dur="500" fill="hold"/>
                                        <p:tgtEl>
                                          <p:spTgt spid="148484">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4848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48484">
                                            <p:txEl>
                                              <p:pRg st="4" end="4"/>
                                            </p:txEl>
                                          </p:spTgt>
                                        </p:tgtEl>
                                        <p:attrNameLst>
                                          <p:attrName>style.visibility</p:attrName>
                                        </p:attrNameLst>
                                      </p:cBhvr>
                                      <p:to>
                                        <p:strVal val="visible"/>
                                      </p:to>
                                    </p:set>
                                    <p:anim calcmode="lin" valueType="num">
                                      <p:cBhvr>
                                        <p:cTn id="37" dur="500" fill="hold"/>
                                        <p:tgtEl>
                                          <p:spTgt spid="148484">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14848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48484">
                                            <p:txEl>
                                              <p:pRg st="5" end="5"/>
                                            </p:txEl>
                                          </p:spTgt>
                                        </p:tgtEl>
                                        <p:attrNameLst>
                                          <p:attrName>style.visibility</p:attrName>
                                        </p:attrNameLst>
                                      </p:cBhvr>
                                      <p:to>
                                        <p:strVal val="visible"/>
                                      </p:to>
                                    </p:set>
                                    <p:anim calcmode="lin" valueType="num">
                                      <p:cBhvr>
                                        <p:cTn id="43" dur="500" fill="hold"/>
                                        <p:tgtEl>
                                          <p:spTgt spid="148484">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148484">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48484">
                                            <p:txEl>
                                              <p:pRg st="6" end="6"/>
                                            </p:txEl>
                                          </p:spTgt>
                                        </p:tgtEl>
                                        <p:attrNameLst>
                                          <p:attrName>style.visibility</p:attrName>
                                        </p:attrNameLst>
                                      </p:cBhvr>
                                      <p:to>
                                        <p:strVal val="visible"/>
                                      </p:to>
                                    </p:set>
                                    <p:anim calcmode="lin" valueType="num">
                                      <p:cBhvr>
                                        <p:cTn id="49" dur="500" fill="hold"/>
                                        <p:tgtEl>
                                          <p:spTgt spid="148484">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148484">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48484">
                                            <p:txEl>
                                              <p:pRg st="7" end="7"/>
                                            </p:txEl>
                                          </p:spTgt>
                                        </p:tgtEl>
                                        <p:attrNameLst>
                                          <p:attrName>style.visibility</p:attrName>
                                        </p:attrNameLst>
                                      </p:cBhvr>
                                      <p:to>
                                        <p:strVal val="visible"/>
                                      </p:to>
                                    </p:set>
                                    <p:anim calcmode="lin" valueType="num">
                                      <p:cBhvr>
                                        <p:cTn id="55" dur="500" fill="hold"/>
                                        <p:tgtEl>
                                          <p:spTgt spid="148484">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148484">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148484">
                                            <p:txEl>
                                              <p:pRg st="8" end="8"/>
                                            </p:txEl>
                                          </p:spTgt>
                                        </p:tgtEl>
                                        <p:attrNameLst>
                                          <p:attrName>style.visibility</p:attrName>
                                        </p:attrNameLst>
                                      </p:cBhvr>
                                      <p:to>
                                        <p:strVal val="visible"/>
                                      </p:to>
                                    </p:set>
                                    <p:anim calcmode="lin" valueType="num">
                                      <p:cBhvr>
                                        <p:cTn id="61" dur="500" fill="hold"/>
                                        <p:tgtEl>
                                          <p:spTgt spid="148484">
                                            <p:txEl>
                                              <p:pRg st="8" end="8"/>
                                            </p:txEl>
                                          </p:spTgt>
                                        </p:tgtEl>
                                        <p:attrNameLst>
                                          <p:attrName>ppt_w</p:attrName>
                                        </p:attrNameLst>
                                      </p:cBhvr>
                                      <p:tavLst>
                                        <p:tav tm="0">
                                          <p:val>
                                            <p:fltVal val="0"/>
                                          </p:val>
                                        </p:tav>
                                        <p:tav tm="100000">
                                          <p:val>
                                            <p:strVal val="#ppt_w"/>
                                          </p:val>
                                        </p:tav>
                                      </p:tavLst>
                                    </p:anim>
                                    <p:anim calcmode="lin" valueType="num">
                                      <p:cBhvr>
                                        <p:cTn id="62" dur="500" fill="hold"/>
                                        <p:tgtEl>
                                          <p:spTgt spid="148484">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148484">
                                            <p:txEl>
                                              <p:pRg st="9" end="9"/>
                                            </p:txEl>
                                          </p:spTgt>
                                        </p:tgtEl>
                                        <p:attrNameLst>
                                          <p:attrName>style.visibility</p:attrName>
                                        </p:attrNameLst>
                                      </p:cBhvr>
                                      <p:to>
                                        <p:strVal val="visible"/>
                                      </p:to>
                                    </p:set>
                                    <p:anim calcmode="lin" valueType="num">
                                      <p:cBhvr>
                                        <p:cTn id="67" dur="500" fill="hold"/>
                                        <p:tgtEl>
                                          <p:spTgt spid="148484">
                                            <p:txEl>
                                              <p:pRg st="9" end="9"/>
                                            </p:txEl>
                                          </p:spTgt>
                                        </p:tgtEl>
                                        <p:attrNameLst>
                                          <p:attrName>ppt_w</p:attrName>
                                        </p:attrNameLst>
                                      </p:cBhvr>
                                      <p:tavLst>
                                        <p:tav tm="0">
                                          <p:val>
                                            <p:fltVal val="0"/>
                                          </p:val>
                                        </p:tav>
                                        <p:tav tm="100000">
                                          <p:val>
                                            <p:strVal val="#ppt_w"/>
                                          </p:val>
                                        </p:tav>
                                      </p:tavLst>
                                    </p:anim>
                                    <p:anim calcmode="lin" valueType="num">
                                      <p:cBhvr>
                                        <p:cTn id="68" dur="500" fill="hold"/>
                                        <p:tgtEl>
                                          <p:spTgt spid="148484">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148485">
                                            <p:txEl>
                                              <p:pRg st="0" end="0"/>
                                            </p:txEl>
                                          </p:spTgt>
                                        </p:tgtEl>
                                        <p:attrNameLst>
                                          <p:attrName>style.visibility</p:attrName>
                                        </p:attrNameLst>
                                      </p:cBhvr>
                                      <p:to>
                                        <p:strVal val="visible"/>
                                      </p:to>
                                    </p:set>
                                    <p:anim calcmode="lin" valueType="num">
                                      <p:cBhvr>
                                        <p:cTn id="73" dur="500" fill="hold"/>
                                        <p:tgtEl>
                                          <p:spTgt spid="148485">
                                            <p:txEl>
                                              <p:pRg st="0" end="0"/>
                                            </p:txEl>
                                          </p:spTgt>
                                        </p:tgtEl>
                                        <p:attrNameLst>
                                          <p:attrName>ppt_w</p:attrName>
                                        </p:attrNameLst>
                                      </p:cBhvr>
                                      <p:tavLst>
                                        <p:tav tm="0">
                                          <p:val>
                                            <p:fltVal val="0"/>
                                          </p:val>
                                        </p:tav>
                                        <p:tav tm="100000">
                                          <p:val>
                                            <p:strVal val="#ppt_w"/>
                                          </p:val>
                                        </p:tav>
                                      </p:tavLst>
                                    </p:anim>
                                    <p:anim calcmode="lin" valueType="num">
                                      <p:cBhvr>
                                        <p:cTn id="74" dur="500" fill="hold"/>
                                        <p:tgtEl>
                                          <p:spTgt spid="14848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148485">
                                            <p:txEl>
                                              <p:pRg st="1" end="1"/>
                                            </p:txEl>
                                          </p:spTgt>
                                        </p:tgtEl>
                                        <p:attrNameLst>
                                          <p:attrName>style.visibility</p:attrName>
                                        </p:attrNameLst>
                                      </p:cBhvr>
                                      <p:to>
                                        <p:strVal val="visible"/>
                                      </p:to>
                                    </p:set>
                                    <p:anim calcmode="lin" valueType="num">
                                      <p:cBhvr>
                                        <p:cTn id="79" dur="500" fill="hold"/>
                                        <p:tgtEl>
                                          <p:spTgt spid="148485">
                                            <p:txEl>
                                              <p:pRg st="1" end="1"/>
                                            </p:txEl>
                                          </p:spTgt>
                                        </p:tgtEl>
                                        <p:attrNameLst>
                                          <p:attrName>ppt_w</p:attrName>
                                        </p:attrNameLst>
                                      </p:cBhvr>
                                      <p:tavLst>
                                        <p:tav tm="0">
                                          <p:val>
                                            <p:fltVal val="0"/>
                                          </p:val>
                                        </p:tav>
                                        <p:tav tm="100000">
                                          <p:val>
                                            <p:strVal val="#ppt_w"/>
                                          </p:val>
                                        </p:tav>
                                      </p:tavLst>
                                    </p:anim>
                                    <p:anim calcmode="lin" valueType="num">
                                      <p:cBhvr>
                                        <p:cTn id="80" dur="500" fill="hold"/>
                                        <p:tgtEl>
                                          <p:spTgt spid="14848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148485">
                                            <p:txEl>
                                              <p:pRg st="2" end="2"/>
                                            </p:txEl>
                                          </p:spTgt>
                                        </p:tgtEl>
                                        <p:attrNameLst>
                                          <p:attrName>style.visibility</p:attrName>
                                        </p:attrNameLst>
                                      </p:cBhvr>
                                      <p:to>
                                        <p:strVal val="visible"/>
                                      </p:to>
                                    </p:set>
                                    <p:anim calcmode="lin" valueType="num">
                                      <p:cBhvr>
                                        <p:cTn id="85" dur="500" fill="hold"/>
                                        <p:tgtEl>
                                          <p:spTgt spid="148485">
                                            <p:txEl>
                                              <p:pRg st="2" end="2"/>
                                            </p:txEl>
                                          </p:spTgt>
                                        </p:tgtEl>
                                        <p:attrNameLst>
                                          <p:attrName>ppt_w</p:attrName>
                                        </p:attrNameLst>
                                      </p:cBhvr>
                                      <p:tavLst>
                                        <p:tav tm="0">
                                          <p:val>
                                            <p:fltVal val="0"/>
                                          </p:val>
                                        </p:tav>
                                        <p:tav tm="100000">
                                          <p:val>
                                            <p:strVal val="#ppt_w"/>
                                          </p:val>
                                        </p:tav>
                                      </p:tavLst>
                                    </p:anim>
                                    <p:anim calcmode="lin" valueType="num">
                                      <p:cBhvr>
                                        <p:cTn id="86" dur="500" fill="hold"/>
                                        <p:tgtEl>
                                          <p:spTgt spid="14848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87" fill="hold">
                      <p:stCondLst>
                        <p:cond delay="indefinite"/>
                      </p:stCondLst>
                      <p:childTnLst>
                        <p:par>
                          <p:cTn id="88" fill="hold">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148485">
                                            <p:txEl>
                                              <p:pRg st="3" end="3"/>
                                            </p:txEl>
                                          </p:spTgt>
                                        </p:tgtEl>
                                        <p:attrNameLst>
                                          <p:attrName>style.visibility</p:attrName>
                                        </p:attrNameLst>
                                      </p:cBhvr>
                                      <p:to>
                                        <p:strVal val="visible"/>
                                      </p:to>
                                    </p:set>
                                    <p:anim calcmode="lin" valueType="num">
                                      <p:cBhvr>
                                        <p:cTn id="91" dur="500" fill="hold"/>
                                        <p:tgtEl>
                                          <p:spTgt spid="148485">
                                            <p:txEl>
                                              <p:pRg st="3" end="3"/>
                                            </p:txEl>
                                          </p:spTgt>
                                        </p:tgtEl>
                                        <p:attrNameLst>
                                          <p:attrName>ppt_w</p:attrName>
                                        </p:attrNameLst>
                                      </p:cBhvr>
                                      <p:tavLst>
                                        <p:tav tm="0">
                                          <p:val>
                                            <p:fltVal val="0"/>
                                          </p:val>
                                        </p:tav>
                                        <p:tav tm="100000">
                                          <p:val>
                                            <p:strVal val="#ppt_w"/>
                                          </p:val>
                                        </p:tav>
                                      </p:tavLst>
                                    </p:anim>
                                    <p:anim calcmode="lin" valueType="num">
                                      <p:cBhvr>
                                        <p:cTn id="92" dur="500" fill="hold"/>
                                        <p:tgtEl>
                                          <p:spTgt spid="14848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23" presetClass="entr" presetSubtype="16" fill="hold" grpId="0" nodeType="clickEffect">
                                  <p:stCondLst>
                                    <p:cond delay="0"/>
                                  </p:stCondLst>
                                  <p:childTnLst>
                                    <p:set>
                                      <p:cBhvr>
                                        <p:cTn id="96" dur="1" fill="hold">
                                          <p:stCondLst>
                                            <p:cond delay="0"/>
                                          </p:stCondLst>
                                        </p:cTn>
                                        <p:tgtEl>
                                          <p:spTgt spid="148485">
                                            <p:txEl>
                                              <p:pRg st="4" end="4"/>
                                            </p:txEl>
                                          </p:spTgt>
                                        </p:tgtEl>
                                        <p:attrNameLst>
                                          <p:attrName>style.visibility</p:attrName>
                                        </p:attrNameLst>
                                      </p:cBhvr>
                                      <p:to>
                                        <p:strVal val="visible"/>
                                      </p:to>
                                    </p:set>
                                    <p:anim calcmode="lin" valueType="num">
                                      <p:cBhvr>
                                        <p:cTn id="97" dur="500" fill="hold"/>
                                        <p:tgtEl>
                                          <p:spTgt spid="148485">
                                            <p:txEl>
                                              <p:pRg st="4" end="4"/>
                                            </p:txEl>
                                          </p:spTgt>
                                        </p:tgtEl>
                                        <p:attrNameLst>
                                          <p:attrName>ppt_w</p:attrName>
                                        </p:attrNameLst>
                                      </p:cBhvr>
                                      <p:tavLst>
                                        <p:tav tm="0">
                                          <p:val>
                                            <p:fltVal val="0"/>
                                          </p:val>
                                        </p:tav>
                                        <p:tav tm="100000">
                                          <p:val>
                                            <p:strVal val="#ppt_w"/>
                                          </p:val>
                                        </p:tav>
                                      </p:tavLst>
                                    </p:anim>
                                    <p:anim calcmode="lin" valueType="num">
                                      <p:cBhvr>
                                        <p:cTn id="98" dur="500" fill="hold"/>
                                        <p:tgtEl>
                                          <p:spTgt spid="14848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16" fill="hold" grpId="0" nodeType="clickEffect">
                                  <p:stCondLst>
                                    <p:cond delay="0"/>
                                  </p:stCondLst>
                                  <p:childTnLst>
                                    <p:set>
                                      <p:cBhvr>
                                        <p:cTn id="102" dur="1" fill="hold">
                                          <p:stCondLst>
                                            <p:cond delay="0"/>
                                          </p:stCondLst>
                                        </p:cTn>
                                        <p:tgtEl>
                                          <p:spTgt spid="148485">
                                            <p:txEl>
                                              <p:pRg st="5" end="5"/>
                                            </p:txEl>
                                          </p:spTgt>
                                        </p:tgtEl>
                                        <p:attrNameLst>
                                          <p:attrName>style.visibility</p:attrName>
                                        </p:attrNameLst>
                                      </p:cBhvr>
                                      <p:to>
                                        <p:strVal val="visible"/>
                                      </p:to>
                                    </p:set>
                                    <p:anim calcmode="lin" valueType="num">
                                      <p:cBhvr>
                                        <p:cTn id="103" dur="500" fill="hold"/>
                                        <p:tgtEl>
                                          <p:spTgt spid="148485">
                                            <p:txEl>
                                              <p:pRg st="5" end="5"/>
                                            </p:txEl>
                                          </p:spTgt>
                                        </p:tgtEl>
                                        <p:attrNameLst>
                                          <p:attrName>ppt_w</p:attrName>
                                        </p:attrNameLst>
                                      </p:cBhvr>
                                      <p:tavLst>
                                        <p:tav tm="0">
                                          <p:val>
                                            <p:fltVal val="0"/>
                                          </p:val>
                                        </p:tav>
                                        <p:tav tm="100000">
                                          <p:val>
                                            <p:strVal val="#ppt_w"/>
                                          </p:val>
                                        </p:tav>
                                      </p:tavLst>
                                    </p:anim>
                                    <p:anim calcmode="lin" valueType="num">
                                      <p:cBhvr>
                                        <p:cTn id="104" dur="500" fill="hold"/>
                                        <p:tgtEl>
                                          <p:spTgt spid="148485">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23" presetClass="entr" presetSubtype="16" fill="hold" grpId="0" nodeType="clickEffect">
                                  <p:stCondLst>
                                    <p:cond delay="0"/>
                                  </p:stCondLst>
                                  <p:childTnLst>
                                    <p:set>
                                      <p:cBhvr>
                                        <p:cTn id="108" dur="1" fill="hold">
                                          <p:stCondLst>
                                            <p:cond delay="0"/>
                                          </p:stCondLst>
                                        </p:cTn>
                                        <p:tgtEl>
                                          <p:spTgt spid="148485">
                                            <p:txEl>
                                              <p:pRg st="6" end="6"/>
                                            </p:txEl>
                                          </p:spTgt>
                                        </p:tgtEl>
                                        <p:attrNameLst>
                                          <p:attrName>style.visibility</p:attrName>
                                        </p:attrNameLst>
                                      </p:cBhvr>
                                      <p:to>
                                        <p:strVal val="visible"/>
                                      </p:to>
                                    </p:set>
                                    <p:anim calcmode="lin" valueType="num">
                                      <p:cBhvr>
                                        <p:cTn id="109" dur="500" fill="hold"/>
                                        <p:tgtEl>
                                          <p:spTgt spid="148485">
                                            <p:txEl>
                                              <p:pRg st="6" end="6"/>
                                            </p:txEl>
                                          </p:spTgt>
                                        </p:tgtEl>
                                        <p:attrNameLst>
                                          <p:attrName>ppt_w</p:attrName>
                                        </p:attrNameLst>
                                      </p:cBhvr>
                                      <p:tavLst>
                                        <p:tav tm="0">
                                          <p:val>
                                            <p:fltVal val="0"/>
                                          </p:val>
                                        </p:tav>
                                        <p:tav tm="100000">
                                          <p:val>
                                            <p:strVal val="#ppt_w"/>
                                          </p:val>
                                        </p:tav>
                                      </p:tavLst>
                                    </p:anim>
                                    <p:anim calcmode="lin" valueType="num">
                                      <p:cBhvr>
                                        <p:cTn id="110" dur="500" fill="hold"/>
                                        <p:tgtEl>
                                          <p:spTgt spid="148485">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111" fill="hold">
                      <p:stCondLst>
                        <p:cond delay="indefinite"/>
                      </p:stCondLst>
                      <p:childTnLst>
                        <p:par>
                          <p:cTn id="112" fill="hold">
                            <p:stCondLst>
                              <p:cond delay="0"/>
                            </p:stCondLst>
                            <p:childTnLst>
                              <p:par>
                                <p:cTn id="113" presetID="23" presetClass="entr" presetSubtype="16" fill="hold" grpId="0" nodeType="clickEffect">
                                  <p:stCondLst>
                                    <p:cond delay="0"/>
                                  </p:stCondLst>
                                  <p:childTnLst>
                                    <p:set>
                                      <p:cBhvr>
                                        <p:cTn id="114" dur="1" fill="hold">
                                          <p:stCondLst>
                                            <p:cond delay="0"/>
                                          </p:stCondLst>
                                        </p:cTn>
                                        <p:tgtEl>
                                          <p:spTgt spid="148485">
                                            <p:txEl>
                                              <p:pRg st="7" end="7"/>
                                            </p:txEl>
                                          </p:spTgt>
                                        </p:tgtEl>
                                        <p:attrNameLst>
                                          <p:attrName>style.visibility</p:attrName>
                                        </p:attrNameLst>
                                      </p:cBhvr>
                                      <p:to>
                                        <p:strVal val="visible"/>
                                      </p:to>
                                    </p:set>
                                    <p:anim calcmode="lin" valueType="num">
                                      <p:cBhvr>
                                        <p:cTn id="115" dur="500" fill="hold"/>
                                        <p:tgtEl>
                                          <p:spTgt spid="148485">
                                            <p:txEl>
                                              <p:pRg st="7" end="7"/>
                                            </p:txEl>
                                          </p:spTgt>
                                        </p:tgtEl>
                                        <p:attrNameLst>
                                          <p:attrName>ppt_w</p:attrName>
                                        </p:attrNameLst>
                                      </p:cBhvr>
                                      <p:tavLst>
                                        <p:tav tm="0">
                                          <p:val>
                                            <p:fltVal val="0"/>
                                          </p:val>
                                        </p:tav>
                                        <p:tav tm="100000">
                                          <p:val>
                                            <p:strVal val="#ppt_w"/>
                                          </p:val>
                                        </p:tav>
                                      </p:tavLst>
                                    </p:anim>
                                    <p:anim calcmode="lin" valueType="num">
                                      <p:cBhvr>
                                        <p:cTn id="116" dur="500" fill="hold"/>
                                        <p:tgtEl>
                                          <p:spTgt spid="148485">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p:bldP spid="148484" grpId="0" build="p"/>
      <p:bldP spid="14848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a:xfrm>
            <a:off x="1066800" y="228600"/>
            <a:ext cx="7793038" cy="4586288"/>
          </a:xfrm>
        </p:spPr>
        <p:txBody>
          <a:bodyPr/>
          <a:lstStyle/>
          <a:p>
            <a:pPr algn="ctr" eaLnBrk="1" hangingPunct="1"/>
            <a:r>
              <a:rPr lang="ru-RU" sz="3200" b="1" smtClean="0"/>
              <a:t>БУДУ ЛЮБИТЬ СВОЙ ДОМ И СЕМЬЮ, ЧТОБЫ МОИ ДЕТИ БЫЛИ УМНЫМИ, ВОСПИТАННЫМИ И ЗА НИХ НЕ БЫЛО СТЫДНО</a:t>
            </a:r>
            <a:br>
              <a:rPr lang="ru-RU" sz="3200" b="1" smtClean="0"/>
            </a:br>
            <a:r>
              <a:rPr lang="ru-RU" sz="2400" smtClean="0"/>
              <a:t/>
            </a:r>
            <a:br>
              <a:rPr lang="ru-RU" sz="2400" smtClean="0"/>
            </a:br>
            <a:endParaRPr lang="ru-RU" sz="24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53604"/>
                                        </p:tgtEl>
                                        <p:attrNameLst>
                                          <p:attrName>style.visibility</p:attrName>
                                        </p:attrNameLst>
                                      </p:cBhvr>
                                      <p:to>
                                        <p:strVal val="visible"/>
                                      </p:to>
                                    </p:set>
                                    <p:anim calcmode="lin" valueType="num">
                                      <p:cBhvr>
                                        <p:cTn id="7" dur="500" fill="hold"/>
                                        <p:tgtEl>
                                          <p:spTgt spid="153604"/>
                                        </p:tgtEl>
                                        <p:attrNameLst>
                                          <p:attrName>ppt_w</p:attrName>
                                        </p:attrNameLst>
                                      </p:cBhvr>
                                      <p:tavLst>
                                        <p:tav tm="0">
                                          <p:val>
                                            <p:fltVal val="0"/>
                                          </p:val>
                                        </p:tav>
                                        <p:tav tm="100000">
                                          <p:val>
                                            <p:strVal val="#ppt_w"/>
                                          </p:val>
                                        </p:tav>
                                      </p:tavLst>
                                    </p:anim>
                                    <p:anim calcmode="lin" valueType="num">
                                      <p:cBhvr>
                                        <p:cTn id="8" dur="500" fill="hold"/>
                                        <p:tgtEl>
                                          <p:spTgt spid="1536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4" grpId="0"/>
    </p:bldLst>
  </p:timing>
</p:sld>
</file>

<file path=ppt/theme/theme1.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178</TotalTime>
  <Words>587</Words>
  <Application>Microsoft PowerPoint</Application>
  <PresentationFormat>Экран (4:3)</PresentationFormat>
  <Paragraphs>115</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Tahoma</vt:lpstr>
      <vt:lpstr>Arial</vt:lpstr>
      <vt:lpstr>Wingdings</vt:lpstr>
      <vt:lpstr>Calibri</vt:lpstr>
      <vt:lpstr>Палитра</vt:lpstr>
      <vt:lpstr> «Учимся понимать своего ребёнка-подростка» (круглый стол) </vt:lpstr>
      <vt:lpstr>«Воспитание детей – это не милая забава, а задание, требующее тяжких переживаний, усилий, бессонных ночей и много мыслей…»                                    Я.Корчак</vt:lpstr>
      <vt:lpstr>ПРИЧИНЫ ВЫЗЫВАЮЩЕГО ПОВЕДЕНИЯ ПОДРОСТКОВ</vt:lpstr>
      <vt:lpstr>Отличительные черты подросткового возраста:  * реакция группирования;  *реакция эмансипации;  *реакция увлечения;  *реакция протеста;  *реакция имитации (подражания);  *реакция сверхкомпенсации. </vt:lpstr>
      <vt:lpstr>ХАРАКТЕРИСТИКА ПАП</vt:lpstr>
      <vt:lpstr>ХАРАКТЕРИСТИКА МАМ</vt:lpstr>
      <vt:lpstr>ЧТО НЕ ХВАТАЕТ ДЛЯ ВЗАИМОПОНИМАНИЯ?</vt:lpstr>
      <vt:lpstr>КАКОЙ Я БУДУ РОДИТЕЛЬ?</vt:lpstr>
      <vt:lpstr>БУДУ ЛЮБИТЬ СВОЙ ДОМ И СЕМЬЮ, ЧТОБЫ МОИ ДЕТИ БЫЛИ УМНЫМИ, ВОСПИТАННЫМИ И ЗА НИХ НЕ БЫЛО СТЫДНО  </vt:lpstr>
      <vt:lpstr>Общение с подростком</vt:lpstr>
      <vt:lpstr>5 приёмов общения с ребёнком</vt:lpstr>
      <vt:lpstr>Литература</vt:lpstr>
      <vt:lpstr>«Только не надо думать, что правильное воспитание столь трудно, что большинству людей совершенно недоступно. По своей трудности это дело доступно каждому человеку. Хорошо воспитать ребёнка может каждый, если он этого действительно хочет, кроме того, это дело приятное, радостное счастливое…»                                                      А.С. Макаренко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Кабинет 26</cp:lastModifiedBy>
  <cp:revision>12</cp:revision>
  <cp:lastPrinted>1601-01-01T00:00:00Z</cp:lastPrinted>
  <dcterms:created xsi:type="dcterms:W3CDTF">1601-01-01T00:00:00Z</dcterms:created>
  <dcterms:modified xsi:type="dcterms:W3CDTF">2013-02-13T02:21:41Z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