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7%D0%B0%D0%BA%D1%80%D0%B5%D0%B2%D1%81%D0%BA%D0%B8%D0%B9,_%D0%90%D1%80%D1%81%D0%B5%D0%BD%D0%B8%D0%B9_%D0%90%D0%BD%D0%B4%D1%80%D0%B5%D0%B5%D0%B2%D0%B8%D1%8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195740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по русскому языку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Иванова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Л.Ю.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Калачи и сайки ежедневно отправляли к царскому двору.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Содержимое 4" descr="калач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3810000" cy="3071814"/>
          </a:xfrm>
        </p:spPr>
      </p:pic>
      <p:pic>
        <p:nvPicPr>
          <p:cNvPr id="8" name="Содержимое 7" descr="сайк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811398"/>
            <a:ext cx="4343400" cy="276074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…шли обозы с сухарями, калачами и сайками даже в Сибирь.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Содержимое 3" descr="обо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869" y="1927738"/>
            <a:ext cx="7228031" cy="414446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Огромные куши наживали булочники, продавая перед праздниками залежалый товар… </a:t>
            </a:r>
            <a:endParaRPr lang="ru-RU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Рождество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Крещение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Содержимое 6" descr="рождество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0988" y="1714488"/>
            <a:ext cx="4291012" cy="2984158"/>
          </a:xfrm>
        </p:spPr>
      </p:pic>
      <p:pic>
        <p:nvPicPr>
          <p:cNvPr id="8" name="Содержимое 7" descr="крещение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1732882"/>
            <a:ext cx="4079873" cy="295623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…за полную стоимость по  благотворительным заказам  на подаяние заключенным.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Пасха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Родительские субботы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Содержимое 6" descr="Пасх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14348" y="1316038"/>
            <a:ext cx="3357586" cy="3941762"/>
          </a:xfrm>
        </p:spPr>
      </p:pic>
      <p:pic>
        <p:nvPicPr>
          <p:cNvPr id="8" name="Содержимое 7" descr="род субботы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357298"/>
            <a:ext cx="3794121" cy="392909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Филиппов же весь барыш жертвовал на улучшение пищи больным арестантам.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Содержимое 3" descr="остро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7358114" cy="41247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Изобретение булок с изюмом </a:t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(это интересно!)</a:t>
            </a:r>
            <a:endParaRPr lang="ru-RU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500" dirty="0" smtClean="0"/>
              <a:t>И вдруг появилась новинка, на которую покупатель набросился стаей, -- это сайки с изюмом...</a:t>
            </a:r>
          </a:p>
          <a:p>
            <a:r>
              <a:rPr lang="ru-RU" sz="3500" dirty="0" smtClean="0"/>
              <a:t>-- Как вы додумались?</a:t>
            </a:r>
          </a:p>
          <a:p>
            <a:r>
              <a:rPr lang="ru-RU" sz="3500" dirty="0" smtClean="0"/>
              <a:t>-- И очень просто! -- отвечал старик. Вышло это, действительно, даже очень просто.</a:t>
            </a:r>
          </a:p>
          <a:p>
            <a:r>
              <a:rPr lang="ru-RU" sz="3500" dirty="0" smtClean="0"/>
              <a:t>В те времена всевластным диктатором Москвы был </a:t>
            </a:r>
            <a:r>
              <a:rPr lang="ru-RU" sz="3500" dirty="0" smtClean="0">
                <a:hlinkClick r:id="rId2"/>
              </a:rPr>
              <a:t>генерал-губернатор Закревский</a:t>
            </a:r>
            <a:r>
              <a:rPr lang="ru-RU" sz="3500" dirty="0" smtClean="0"/>
              <a:t>, перед которым трепетали все. Каждое утро горячие сайки от Филиппова подавались ему к чаю.</a:t>
            </a:r>
          </a:p>
          <a:p>
            <a:r>
              <a:rPr lang="ru-RU" sz="3500" dirty="0" smtClean="0"/>
              <a:t>-- </a:t>
            </a:r>
            <a:r>
              <a:rPr lang="ru-RU" sz="3500" dirty="0" err="1" smtClean="0"/>
              <a:t>Э-тто</a:t>
            </a:r>
            <a:r>
              <a:rPr lang="ru-RU" sz="3500" dirty="0" smtClean="0"/>
              <a:t> что за мерзость! Подать сюда булочника Филиппова! -- заорал как-то властитель за утренним чаем.</a:t>
            </a:r>
          </a:p>
          <a:p>
            <a:r>
              <a:rPr lang="ru-RU" sz="3500" dirty="0" smtClean="0"/>
              <a:t>Слуги, не понимая, в чем дело, притащили к начальству испуганного Филиппова.</a:t>
            </a:r>
          </a:p>
          <a:p>
            <a:r>
              <a:rPr lang="ru-RU" sz="3500" dirty="0" smtClean="0"/>
              <a:t>-- </a:t>
            </a:r>
            <a:r>
              <a:rPr lang="ru-RU" sz="3500" dirty="0" err="1" smtClean="0"/>
              <a:t>Э-тто</a:t>
            </a:r>
            <a:r>
              <a:rPr lang="ru-RU" sz="3500" dirty="0" smtClean="0"/>
              <a:t> что? Таракан?! -- и сует сайку с запеченным тараканом. -- </a:t>
            </a:r>
            <a:r>
              <a:rPr lang="ru-RU" sz="3500" dirty="0" err="1" smtClean="0"/>
              <a:t>Э-тто</a:t>
            </a:r>
            <a:r>
              <a:rPr lang="ru-RU" sz="3500" dirty="0" smtClean="0"/>
              <a:t> что?! А?</a:t>
            </a:r>
          </a:p>
          <a:p>
            <a:r>
              <a:rPr lang="ru-RU" sz="3500" dirty="0" smtClean="0"/>
              <a:t>-- И очень даже просто, ваше превосходительство, -- поворачивает перед собой сайку старик.</a:t>
            </a:r>
          </a:p>
          <a:p>
            <a:r>
              <a:rPr lang="ru-RU" sz="3500" dirty="0" smtClean="0"/>
              <a:t>-- </a:t>
            </a:r>
            <a:r>
              <a:rPr lang="ru-RU" sz="3500" dirty="0" err="1" smtClean="0"/>
              <a:t>Что-о</a:t>
            </a:r>
            <a:r>
              <a:rPr lang="ru-RU" sz="3500" dirty="0" smtClean="0"/>
              <a:t>?.. </a:t>
            </a:r>
            <a:r>
              <a:rPr lang="ru-RU" sz="3500" dirty="0" err="1" smtClean="0"/>
              <a:t>Что-о</a:t>
            </a:r>
            <a:r>
              <a:rPr lang="ru-RU" sz="3500" dirty="0" smtClean="0"/>
              <a:t>?.. Просто?!</a:t>
            </a:r>
          </a:p>
          <a:p>
            <a:r>
              <a:rPr lang="ru-RU" sz="3500" dirty="0" smtClean="0"/>
              <a:t>-- Это изюминка-с!</a:t>
            </a:r>
          </a:p>
          <a:p>
            <a:r>
              <a:rPr lang="ru-RU" sz="3500" dirty="0" smtClean="0"/>
              <a:t>И съел кусок с тараканом.</a:t>
            </a:r>
          </a:p>
          <a:p>
            <a:r>
              <a:rPr lang="ru-RU" sz="3500" dirty="0" smtClean="0"/>
              <a:t>-- Врешь, </a:t>
            </a:r>
            <a:r>
              <a:rPr lang="ru-RU" sz="3500" dirty="0" err="1" smtClean="0"/>
              <a:t>мерзавец</a:t>
            </a:r>
            <a:r>
              <a:rPr lang="ru-RU" sz="3500" dirty="0" smtClean="0"/>
              <a:t>! Разве сайки с изюмом бывают? Пошел вон!</a:t>
            </a:r>
          </a:p>
          <a:p>
            <a:r>
              <a:rPr lang="ru-RU" sz="3500" dirty="0" smtClean="0"/>
              <a:t>Бегом вбежал в пекарню Филиппов, схватил решето изюма да в саечное тесто, к великому ужасу пекарей, и ввалил.</a:t>
            </a:r>
          </a:p>
          <a:p>
            <a:r>
              <a:rPr lang="ru-RU" sz="3500" dirty="0" smtClean="0"/>
              <a:t>Через час Филиппов угощал Закревского сайками с изюмом, а через день от покупателей отбою не было.</a:t>
            </a:r>
          </a:p>
          <a:p>
            <a:r>
              <a:rPr lang="ru-RU" sz="3500" dirty="0" smtClean="0"/>
              <a:t>-- И очень просто! Все само выходит, поймать сумей,-- говорил Филиппов при упоминании о сайках с изюмом.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Задание:  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Содержимое 4" descr="булки с изюмом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77839"/>
            <a:ext cx="3857652" cy="429436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343400" cy="4538674"/>
          </a:xfrm>
        </p:spPr>
        <p:txBody>
          <a:bodyPr/>
          <a:lstStyle/>
          <a:p>
            <a:r>
              <a:rPr lang="ru-RU" dirty="0" smtClean="0"/>
              <a:t>Озаглавьте текст.</a:t>
            </a:r>
          </a:p>
          <a:p>
            <a:r>
              <a:rPr lang="ru-RU" dirty="0" smtClean="0"/>
              <a:t>Перескажите текст сжато.</a:t>
            </a:r>
          </a:p>
          <a:p>
            <a:r>
              <a:rPr lang="ru-RU" dirty="0" smtClean="0"/>
              <a:t>Как вы думаете, в чем секрет успеха предпринимательской деятельности Филиппова? (ответьте на вопрос письменно).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effectLst/>
              </a:rPr>
              <a:t>   Вид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 урока</a:t>
            </a:r>
            <a:r>
              <a:rPr lang="ru-RU" dirty="0" smtClean="0">
                <a:solidFill>
                  <a:schemeClr val="tx1"/>
                </a:solidFill>
                <a:effectLst/>
              </a:rPr>
              <a:t>: развитие речи.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Тип  урока</a:t>
            </a:r>
            <a:r>
              <a:rPr lang="ru-RU" dirty="0" smtClean="0"/>
              <a:t>: обучающий урок.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Цель урока</a:t>
            </a:r>
            <a:r>
              <a:rPr lang="ru-RU" dirty="0" smtClean="0"/>
              <a:t>: написание сжатого изложения по коллективно составленному плану.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Обучающие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научить воспроизводить текст сжато,  последовательно, точно употребляя слова;</a:t>
            </a:r>
            <a:br>
              <a:rPr lang="ru-RU" dirty="0" smtClean="0"/>
            </a:br>
            <a:r>
              <a:rPr lang="ru-RU" dirty="0" smtClean="0"/>
              <a:t>познакомить с интересными сведениями о булочнике Филиппове;</a:t>
            </a:r>
          </a:p>
          <a:p>
            <a:endParaRPr lang="ru-RU" dirty="0" smtClean="0"/>
          </a:p>
          <a:p>
            <a:r>
              <a:rPr lang="ru-RU" b="1" dirty="0" smtClean="0"/>
              <a:t>Развивающие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развивать память, связную речь, внимание, мышление;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Воспитывающие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Формировать чувство любви к ближнему</a:t>
            </a:r>
            <a:r>
              <a:rPr lang="ru-RU" smtClean="0"/>
              <a:t>, </a:t>
            </a:r>
            <a:r>
              <a:rPr lang="ru-RU" smtClean="0"/>
              <a:t>альтруизм.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Ход урока: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знакомство с текстом.</a:t>
            </a:r>
          </a:p>
          <a:p>
            <a:r>
              <a:rPr lang="ru-RU" b="1" dirty="0" smtClean="0"/>
              <a:t>беседа по тексту.</a:t>
            </a:r>
          </a:p>
          <a:p>
            <a:r>
              <a:rPr lang="ru-RU" b="1" dirty="0" smtClean="0"/>
              <a:t>составление плана.</a:t>
            </a:r>
          </a:p>
          <a:p>
            <a:r>
              <a:rPr lang="ru-RU" b="1" dirty="0" smtClean="0"/>
              <a:t>языковой анализ текста.</a:t>
            </a:r>
          </a:p>
          <a:p>
            <a:r>
              <a:rPr lang="ru-RU" b="1" dirty="0" smtClean="0"/>
              <a:t>пересказ текста изложения.</a:t>
            </a:r>
          </a:p>
          <a:p>
            <a:r>
              <a:rPr lang="ru-RU" b="1" dirty="0" smtClean="0"/>
              <a:t>анализ стилистики текста.</a:t>
            </a:r>
          </a:p>
          <a:p>
            <a:r>
              <a:rPr lang="ru-RU" b="1" dirty="0" smtClean="0"/>
              <a:t>создание своего текста.</a:t>
            </a:r>
          </a:p>
          <a:p>
            <a:r>
              <a:rPr lang="ru-RU" b="1" dirty="0" smtClean="0"/>
              <a:t>выполнение  творческого задания (ответ на вопрос).</a:t>
            </a:r>
          </a:p>
          <a:p>
            <a:r>
              <a:rPr lang="ru-RU" b="1" dirty="0" smtClean="0"/>
              <a:t>подведение итогов урока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Булочная Филиппова всегда была полна покупателей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Содержимое 3" descr="19век було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54163"/>
            <a:ext cx="7215238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знаменитые филипповские пирожки с мясом 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Содержимое 4" descr="рус булочни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6237" y="1571612"/>
            <a:ext cx="4048125" cy="4714908"/>
          </a:xfrm>
        </p:spPr>
      </p:pic>
      <p:pic>
        <p:nvPicPr>
          <p:cNvPr id="6" name="Содержимое 5" descr="пирог с фаршем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2071678"/>
            <a:ext cx="3705220" cy="355356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Прилавки  и полки левой стороны булочной всегда были окружены толпами…</a:t>
            </a:r>
            <a:endParaRPr lang="ru-RU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Содержимое 3" descr="толпы у бу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4481"/>
            <a:ext cx="7620000" cy="45053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…покупавшими фунтиками черный хлеб и ситный.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Содержимое 4" descr="черный хл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500306"/>
            <a:ext cx="4236282" cy="2928958"/>
          </a:xfrm>
        </p:spPr>
      </p:pic>
      <p:pic>
        <p:nvPicPr>
          <p:cNvPr id="6" name="Содержимое 5" descr="ситный хл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4900" y="2533650"/>
            <a:ext cx="3810000" cy="2857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Рожь бывает разная …выбирать надо!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Содержимое 4" descr="мельниц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57430"/>
            <a:ext cx="4624390" cy="3280359"/>
          </a:xfrm>
        </p:spPr>
      </p:pic>
      <p:pic>
        <p:nvPicPr>
          <p:cNvPr id="6" name="Содержимое 5" descr="мук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2571744"/>
            <a:ext cx="3841767" cy="28813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437</Words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 по русскому языку </vt:lpstr>
      <vt:lpstr>   Вид урока: развитие речи.</vt:lpstr>
      <vt:lpstr>Задачи:</vt:lpstr>
      <vt:lpstr>Ход урока:</vt:lpstr>
      <vt:lpstr>Булочная Филиппова всегда была полна покупателей.</vt:lpstr>
      <vt:lpstr>    знаменитые филипповские пирожки с мясом </vt:lpstr>
      <vt:lpstr>Прилавки  и полки левой стороны булочной всегда были окружены толпами…</vt:lpstr>
      <vt:lpstr>…покупавшими фунтиками черный хлеб и ситный.</vt:lpstr>
      <vt:lpstr>Рожь бывает разная …выбирать надо!</vt:lpstr>
      <vt:lpstr>Калачи и сайки ежедневно отправляли к царскому двору.</vt:lpstr>
      <vt:lpstr>…шли обозы с сухарями, калачами и сайками даже в Сибирь.</vt:lpstr>
      <vt:lpstr>Огромные куши наживали булочники, продавая перед праздниками залежалый товар… </vt:lpstr>
      <vt:lpstr> …за полную стоимость по  благотворительным заказам  на подаяние заключенным.</vt:lpstr>
      <vt:lpstr>Филиппов же весь барыш жертвовал на улучшение пищи больным арестантам.</vt:lpstr>
      <vt:lpstr>Изобретение булок с изюмом  (это интересно!)</vt:lpstr>
      <vt:lpstr>Задание: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по русскому языку </dc:title>
  <dc:creator>Любовь Юрьевна</dc:creator>
  <cp:lastModifiedBy>DNA7 X86</cp:lastModifiedBy>
  <cp:revision>20</cp:revision>
  <dcterms:created xsi:type="dcterms:W3CDTF">2012-10-14T15:25:34Z</dcterms:created>
  <dcterms:modified xsi:type="dcterms:W3CDTF">2012-10-15T16:43:10Z</dcterms:modified>
</cp:coreProperties>
</file>