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74" r:id="rId4"/>
    <p:sldId id="292" r:id="rId5"/>
    <p:sldId id="293" r:id="rId6"/>
    <p:sldId id="29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8" r:id="rId23"/>
    <p:sldId id="280" r:id="rId24"/>
    <p:sldId id="286" r:id="rId25"/>
    <p:sldId id="295" r:id="rId26"/>
    <p:sldId id="282" r:id="rId27"/>
    <p:sldId id="296"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C12A70-ED55-4B64-852A-88F0E0CE8E9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F9E12440-8F01-4A94-AC9A-D8F3E1167235}">
      <dgm:prSet phldrT="[Текст]"/>
      <dgm:spPr/>
      <dgm:t>
        <a:bodyPr/>
        <a:lstStyle/>
        <a:p>
          <a:r>
            <a:rPr lang="ru-RU" dirty="0" smtClean="0"/>
            <a:t>естественный</a:t>
          </a:r>
          <a:endParaRPr lang="ru-RU" dirty="0"/>
        </a:p>
      </dgm:t>
    </dgm:pt>
    <dgm:pt modelId="{7C815C59-C71A-4F81-B63B-A2FC318A5261}" type="parTrans" cxnId="{45CDCD03-6847-4654-BD33-B7CBD32EF4A7}">
      <dgm:prSet/>
      <dgm:spPr/>
      <dgm:t>
        <a:bodyPr/>
        <a:lstStyle/>
        <a:p>
          <a:endParaRPr lang="ru-RU"/>
        </a:p>
      </dgm:t>
    </dgm:pt>
    <dgm:pt modelId="{4F3ECBE4-D417-4581-946A-C74C2DF002EC}" type="sibTrans" cxnId="{45CDCD03-6847-4654-BD33-B7CBD32EF4A7}">
      <dgm:prSet/>
      <dgm:spPr/>
      <dgm:t>
        <a:bodyPr/>
        <a:lstStyle/>
        <a:p>
          <a:endParaRPr lang="ru-RU"/>
        </a:p>
      </dgm:t>
    </dgm:pt>
    <dgm:pt modelId="{2D251D6E-0C61-4C5C-BF8E-F7B5938DF1EE}">
      <dgm:prSet phldrT="[Текст]"/>
      <dgm:spPr/>
      <dgm:t>
        <a:bodyPr/>
        <a:lstStyle/>
        <a:p>
          <a:r>
            <a:rPr lang="ru-RU" dirty="0" smtClean="0"/>
            <a:t>Врожденный </a:t>
          </a:r>
          <a:endParaRPr lang="ru-RU" dirty="0"/>
        </a:p>
      </dgm:t>
    </dgm:pt>
    <dgm:pt modelId="{398C7461-A4E3-483C-B9E1-73DAB1408076}" type="parTrans" cxnId="{6BD0A24B-91B0-4B7D-B6D6-97181B68C092}">
      <dgm:prSet/>
      <dgm:spPr/>
      <dgm:t>
        <a:bodyPr/>
        <a:lstStyle/>
        <a:p>
          <a:endParaRPr lang="ru-RU"/>
        </a:p>
      </dgm:t>
    </dgm:pt>
    <dgm:pt modelId="{34F9F311-954B-4170-BD9A-569093220B59}" type="sibTrans" cxnId="{6BD0A24B-91B0-4B7D-B6D6-97181B68C092}">
      <dgm:prSet/>
      <dgm:spPr/>
      <dgm:t>
        <a:bodyPr/>
        <a:lstStyle/>
        <a:p>
          <a:endParaRPr lang="ru-RU"/>
        </a:p>
      </dgm:t>
    </dgm:pt>
    <dgm:pt modelId="{A712E6BB-A7CC-4F65-927C-76DE172F9B82}">
      <dgm:prSet phldrT="[Текст]"/>
      <dgm:spPr/>
      <dgm:t>
        <a:bodyPr/>
        <a:lstStyle/>
        <a:p>
          <a:r>
            <a:rPr lang="ru-RU" dirty="0" smtClean="0"/>
            <a:t>Приобретенный </a:t>
          </a:r>
          <a:endParaRPr lang="ru-RU" dirty="0"/>
        </a:p>
      </dgm:t>
    </dgm:pt>
    <dgm:pt modelId="{FB9F3E1C-FC91-44D9-A9FA-F6C1E108C794}" type="parTrans" cxnId="{175F166E-5446-4C59-8977-5CFABA95E123}">
      <dgm:prSet/>
      <dgm:spPr/>
      <dgm:t>
        <a:bodyPr/>
        <a:lstStyle/>
        <a:p>
          <a:endParaRPr lang="ru-RU"/>
        </a:p>
      </dgm:t>
    </dgm:pt>
    <dgm:pt modelId="{8C50BF05-D3F2-42D4-B912-7969D153E394}" type="sibTrans" cxnId="{175F166E-5446-4C59-8977-5CFABA95E123}">
      <dgm:prSet/>
      <dgm:spPr/>
      <dgm:t>
        <a:bodyPr/>
        <a:lstStyle/>
        <a:p>
          <a:endParaRPr lang="ru-RU"/>
        </a:p>
      </dgm:t>
    </dgm:pt>
    <dgm:pt modelId="{C53B14D1-4BBA-451D-AAC5-44293E8F91A3}">
      <dgm:prSet phldrT="[Текст]"/>
      <dgm:spPr/>
      <dgm:t>
        <a:bodyPr/>
        <a:lstStyle/>
        <a:p>
          <a:r>
            <a:rPr lang="ru-RU" dirty="0" smtClean="0"/>
            <a:t>искусственный</a:t>
          </a:r>
          <a:endParaRPr lang="ru-RU" dirty="0"/>
        </a:p>
      </dgm:t>
    </dgm:pt>
    <dgm:pt modelId="{CF62E46E-6072-4365-81E7-189D4ED56D65}" type="parTrans" cxnId="{EC834CD4-55F6-4AA8-B9F5-8CE821D63234}">
      <dgm:prSet/>
      <dgm:spPr/>
      <dgm:t>
        <a:bodyPr/>
        <a:lstStyle/>
        <a:p>
          <a:endParaRPr lang="ru-RU"/>
        </a:p>
      </dgm:t>
    </dgm:pt>
    <dgm:pt modelId="{AA4AA401-AF5B-4659-93E5-4A948A599060}" type="sibTrans" cxnId="{EC834CD4-55F6-4AA8-B9F5-8CE821D63234}">
      <dgm:prSet/>
      <dgm:spPr/>
      <dgm:t>
        <a:bodyPr/>
        <a:lstStyle/>
        <a:p>
          <a:endParaRPr lang="ru-RU"/>
        </a:p>
      </dgm:t>
    </dgm:pt>
    <dgm:pt modelId="{0BAE3F50-F49F-4506-B370-A7C0485CC602}">
      <dgm:prSet phldrT="[Текст]"/>
      <dgm:spPr/>
      <dgm:t>
        <a:bodyPr/>
        <a:lstStyle/>
        <a:p>
          <a:r>
            <a:rPr lang="ru-RU" dirty="0" smtClean="0"/>
            <a:t>Активный </a:t>
          </a:r>
          <a:endParaRPr lang="ru-RU" dirty="0"/>
        </a:p>
      </dgm:t>
    </dgm:pt>
    <dgm:pt modelId="{2EB3C9F5-7294-4743-84EC-520562C0C578}" type="parTrans" cxnId="{2E10753B-02C9-4423-A418-231CC3A3289B}">
      <dgm:prSet/>
      <dgm:spPr/>
      <dgm:t>
        <a:bodyPr/>
        <a:lstStyle/>
        <a:p>
          <a:endParaRPr lang="ru-RU"/>
        </a:p>
      </dgm:t>
    </dgm:pt>
    <dgm:pt modelId="{C7B8C64D-13BD-47A0-8E30-39AB2B297104}" type="sibTrans" cxnId="{2E10753B-02C9-4423-A418-231CC3A3289B}">
      <dgm:prSet/>
      <dgm:spPr/>
      <dgm:t>
        <a:bodyPr/>
        <a:lstStyle/>
        <a:p>
          <a:endParaRPr lang="ru-RU"/>
        </a:p>
      </dgm:t>
    </dgm:pt>
    <dgm:pt modelId="{0E1B0B0E-E107-4CDB-8347-862B408757E7}">
      <dgm:prSet phldrT="[Текст]"/>
      <dgm:spPr/>
      <dgm:t>
        <a:bodyPr/>
        <a:lstStyle/>
        <a:p>
          <a:r>
            <a:rPr lang="ru-RU" dirty="0" smtClean="0"/>
            <a:t>Пассивный </a:t>
          </a:r>
          <a:endParaRPr lang="ru-RU" dirty="0"/>
        </a:p>
      </dgm:t>
    </dgm:pt>
    <dgm:pt modelId="{1C8FE6E6-8C07-4CD0-943A-0A49E5A2A0D5}" type="parTrans" cxnId="{146DD615-2EE8-47D2-BA80-0CE4AB1B5FBA}">
      <dgm:prSet/>
      <dgm:spPr/>
      <dgm:t>
        <a:bodyPr/>
        <a:lstStyle/>
        <a:p>
          <a:endParaRPr lang="ru-RU"/>
        </a:p>
      </dgm:t>
    </dgm:pt>
    <dgm:pt modelId="{E2482848-20A5-4C22-95D7-41BE887E8541}" type="sibTrans" cxnId="{146DD615-2EE8-47D2-BA80-0CE4AB1B5FBA}">
      <dgm:prSet/>
      <dgm:spPr/>
      <dgm:t>
        <a:bodyPr/>
        <a:lstStyle/>
        <a:p>
          <a:endParaRPr lang="ru-RU"/>
        </a:p>
      </dgm:t>
    </dgm:pt>
    <dgm:pt modelId="{18F064CF-5D54-40A9-A4D0-8FB704D0E161}" type="pres">
      <dgm:prSet presAssocID="{E1C12A70-ED55-4B64-852A-88F0E0CE8E91}" presName="diagram" presStyleCnt="0">
        <dgm:presLayoutVars>
          <dgm:chPref val="1"/>
          <dgm:dir/>
          <dgm:animOne val="branch"/>
          <dgm:animLvl val="lvl"/>
          <dgm:resizeHandles/>
        </dgm:presLayoutVars>
      </dgm:prSet>
      <dgm:spPr/>
      <dgm:t>
        <a:bodyPr/>
        <a:lstStyle/>
        <a:p>
          <a:endParaRPr lang="ru-RU"/>
        </a:p>
      </dgm:t>
    </dgm:pt>
    <dgm:pt modelId="{A2424C00-66C1-4FAD-B6C2-3F4D7930652B}" type="pres">
      <dgm:prSet presAssocID="{F9E12440-8F01-4A94-AC9A-D8F3E1167235}" presName="root" presStyleCnt="0"/>
      <dgm:spPr/>
    </dgm:pt>
    <dgm:pt modelId="{AA8FA51A-FB99-4A66-B9D7-B8B1E97C36F9}" type="pres">
      <dgm:prSet presAssocID="{F9E12440-8F01-4A94-AC9A-D8F3E1167235}" presName="rootComposite" presStyleCnt="0"/>
      <dgm:spPr/>
    </dgm:pt>
    <dgm:pt modelId="{27C076D8-AFA2-44B7-8C32-F0C8581B2969}" type="pres">
      <dgm:prSet presAssocID="{F9E12440-8F01-4A94-AC9A-D8F3E1167235}" presName="rootText" presStyleLbl="node1" presStyleIdx="0" presStyleCnt="2"/>
      <dgm:spPr/>
      <dgm:t>
        <a:bodyPr/>
        <a:lstStyle/>
        <a:p>
          <a:endParaRPr lang="ru-RU"/>
        </a:p>
      </dgm:t>
    </dgm:pt>
    <dgm:pt modelId="{1DC85EA7-463F-4D41-A227-BA29C7D02DDB}" type="pres">
      <dgm:prSet presAssocID="{F9E12440-8F01-4A94-AC9A-D8F3E1167235}" presName="rootConnector" presStyleLbl="node1" presStyleIdx="0" presStyleCnt="2"/>
      <dgm:spPr/>
      <dgm:t>
        <a:bodyPr/>
        <a:lstStyle/>
        <a:p>
          <a:endParaRPr lang="ru-RU"/>
        </a:p>
      </dgm:t>
    </dgm:pt>
    <dgm:pt modelId="{F8428B86-A6CD-4B89-B275-947575306102}" type="pres">
      <dgm:prSet presAssocID="{F9E12440-8F01-4A94-AC9A-D8F3E1167235}" presName="childShape" presStyleCnt="0"/>
      <dgm:spPr/>
    </dgm:pt>
    <dgm:pt modelId="{316259BA-0EAD-4E67-A2A6-4782F162EC04}" type="pres">
      <dgm:prSet presAssocID="{398C7461-A4E3-483C-B9E1-73DAB1408076}" presName="Name13" presStyleLbl="parChTrans1D2" presStyleIdx="0" presStyleCnt="4"/>
      <dgm:spPr/>
      <dgm:t>
        <a:bodyPr/>
        <a:lstStyle/>
        <a:p>
          <a:endParaRPr lang="ru-RU"/>
        </a:p>
      </dgm:t>
    </dgm:pt>
    <dgm:pt modelId="{C1786AF4-0931-4E0A-848E-01A942A30B65}" type="pres">
      <dgm:prSet presAssocID="{2D251D6E-0C61-4C5C-BF8E-F7B5938DF1EE}" presName="childText" presStyleLbl="bgAcc1" presStyleIdx="0" presStyleCnt="4">
        <dgm:presLayoutVars>
          <dgm:bulletEnabled val="1"/>
        </dgm:presLayoutVars>
      </dgm:prSet>
      <dgm:spPr/>
      <dgm:t>
        <a:bodyPr/>
        <a:lstStyle/>
        <a:p>
          <a:endParaRPr lang="ru-RU"/>
        </a:p>
      </dgm:t>
    </dgm:pt>
    <dgm:pt modelId="{076F39A9-54A7-41C1-A1C5-4511C2B67C77}" type="pres">
      <dgm:prSet presAssocID="{FB9F3E1C-FC91-44D9-A9FA-F6C1E108C794}" presName="Name13" presStyleLbl="parChTrans1D2" presStyleIdx="1" presStyleCnt="4"/>
      <dgm:spPr/>
      <dgm:t>
        <a:bodyPr/>
        <a:lstStyle/>
        <a:p>
          <a:endParaRPr lang="ru-RU"/>
        </a:p>
      </dgm:t>
    </dgm:pt>
    <dgm:pt modelId="{F481BE05-EBF9-4D96-94E1-59A85D0A55B2}" type="pres">
      <dgm:prSet presAssocID="{A712E6BB-A7CC-4F65-927C-76DE172F9B82}" presName="childText" presStyleLbl="bgAcc1" presStyleIdx="1" presStyleCnt="4">
        <dgm:presLayoutVars>
          <dgm:bulletEnabled val="1"/>
        </dgm:presLayoutVars>
      </dgm:prSet>
      <dgm:spPr/>
      <dgm:t>
        <a:bodyPr/>
        <a:lstStyle/>
        <a:p>
          <a:endParaRPr lang="ru-RU"/>
        </a:p>
      </dgm:t>
    </dgm:pt>
    <dgm:pt modelId="{8240C270-E807-4BFB-991B-AEDE447CA759}" type="pres">
      <dgm:prSet presAssocID="{C53B14D1-4BBA-451D-AAC5-44293E8F91A3}" presName="root" presStyleCnt="0"/>
      <dgm:spPr/>
    </dgm:pt>
    <dgm:pt modelId="{3AF3FEA6-A67D-4C33-A4D9-46F1BAFF435A}" type="pres">
      <dgm:prSet presAssocID="{C53B14D1-4BBA-451D-AAC5-44293E8F91A3}" presName="rootComposite" presStyleCnt="0"/>
      <dgm:spPr/>
    </dgm:pt>
    <dgm:pt modelId="{A557084E-04CB-4604-AC88-354FC84FBF14}" type="pres">
      <dgm:prSet presAssocID="{C53B14D1-4BBA-451D-AAC5-44293E8F91A3}" presName="rootText" presStyleLbl="node1" presStyleIdx="1" presStyleCnt="2"/>
      <dgm:spPr/>
      <dgm:t>
        <a:bodyPr/>
        <a:lstStyle/>
        <a:p>
          <a:endParaRPr lang="ru-RU"/>
        </a:p>
      </dgm:t>
    </dgm:pt>
    <dgm:pt modelId="{76C57395-3CB8-407B-A917-10FAD8EE9373}" type="pres">
      <dgm:prSet presAssocID="{C53B14D1-4BBA-451D-AAC5-44293E8F91A3}" presName="rootConnector" presStyleLbl="node1" presStyleIdx="1" presStyleCnt="2"/>
      <dgm:spPr/>
      <dgm:t>
        <a:bodyPr/>
        <a:lstStyle/>
        <a:p>
          <a:endParaRPr lang="ru-RU"/>
        </a:p>
      </dgm:t>
    </dgm:pt>
    <dgm:pt modelId="{BBD1955B-CA3C-4F99-B2BA-E56E2206F90B}" type="pres">
      <dgm:prSet presAssocID="{C53B14D1-4BBA-451D-AAC5-44293E8F91A3}" presName="childShape" presStyleCnt="0"/>
      <dgm:spPr/>
    </dgm:pt>
    <dgm:pt modelId="{FE202B49-4D96-4D76-B95E-BB8EFBC24381}" type="pres">
      <dgm:prSet presAssocID="{2EB3C9F5-7294-4743-84EC-520562C0C578}" presName="Name13" presStyleLbl="parChTrans1D2" presStyleIdx="2" presStyleCnt="4"/>
      <dgm:spPr/>
      <dgm:t>
        <a:bodyPr/>
        <a:lstStyle/>
        <a:p>
          <a:endParaRPr lang="ru-RU"/>
        </a:p>
      </dgm:t>
    </dgm:pt>
    <dgm:pt modelId="{DF3DEC40-4F9A-4E2C-8499-EF9149719142}" type="pres">
      <dgm:prSet presAssocID="{0BAE3F50-F49F-4506-B370-A7C0485CC602}" presName="childText" presStyleLbl="bgAcc1" presStyleIdx="2" presStyleCnt="4">
        <dgm:presLayoutVars>
          <dgm:bulletEnabled val="1"/>
        </dgm:presLayoutVars>
      </dgm:prSet>
      <dgm:spPr/>
      <dgm:t>
        <a:bodyPr/>
        <a:lstStyle/>
        <a:p>
          <a:endParaRPr lang="ru-RU"/>
        </a:p>
      </dgm:t>
    </dgm:pt>
    <dgm:pt modelId="{3DB5BC0F-A8E1-40CD-B80E-AA95C843A137}" type="pres">
      <dgm:prSet presAssocID="{1C8FE6E6-8C07-4CD0-943A-0A49E5A2A0D5}" presName="Name13" presStyleLbl="parChTrans1D2" presStyleIdx="3" presStyleCnt="4"/>
      <dgm:spPr/>
      <dgm:t>
        <a:bodyPr/>
        <a:lstStyle/>
        <a:p>
          <a:endParaRPr lang="ru-RU"/>
        </a:p>
      </dgm:t>
    </dgm:pt>
    <dgm:pt modelId="{7AE99C0D-995E-4E40-BE96-7B0FEE857297}" type="pres">
      <dgm:prSet presAssocID="{0E1B0B0E-E107-4CDB-8347-862B408757E7}" presName="childText" presStyleLbl="bgAcc1" presStyleIdx="3" presStyleCnt="4">
        <dgm:presLayoutVars>
          <dgm:bulletEnabled val="1"/>
        </dgm:presLayoutVars>
      </dgm:prSet>
      <dgm:spPr/>
      <dgm:t>
        <a:bodyPr/>
        <a:lstStyle/>
        <a:p>
          <a:endParaRPr lang="ru-RU"/>
        </a:p>
      </dgm:t>
    </dgm:pt>
  </dgm:ptLst>
  <dgm:cxnLst>
    <dgm:cxn modelId="{6BD0A24B-91B0-4B7D-B6D6-97181B68C092}" srcId="{F9E12440-8F01-4A94-AC9A-D8F3E1167235}" destId="{2D251D6E-0C61-4C5C-BF8E-F7B5938DF1EE}" srcOrd="0" destOrd="0" parTransId="{398C7461-A4E3-483C-B9E1-73DAB1408076}" sibTransId="{34F9F311-954B-4170-BD9A-569093220B59}"/>
    <dgm:cxn modelId="{66395CF2-3A69-4B1E-B837-83D3607111FC}" type="presOf" srcId="{F9E12440-8F01-4A94-AC9A-D8F3E1167235}" destId="{1DC85EA7-463F-4D41-A227-BA29C7D02DDB}" srcOrd="1" destOrd="0" presId="urn:microsoft.com/office/officeart/2005/8/layout/hierarchy3"/>
    <dgm:cxn modelId="{19F68133-1845-4FA7-B9D7-1BF86AC8348E}" type="presOf" srcId="{F9E12440-8F01-4A94-AC9A-D8F3E1167235}" destId="{27C076D8-AFA2-44B7-8C32-F0C8581B2969}" srcOrd="0" destOrd="0" presId="urn:microsoft.com/office/officeart/2005/8/layout/hierarchy3"/>
    <dgm:cxn modelId="{90CA13B2-F934-42B2-8DAD-88C854C1220E}" type="presOf" srcId="{1C8FE6E6-8C07-4CD0-943A-0A49E5A2A0D5}" destId="{3DB5BC0F-A8E1-40CD-B80E-AA95C843A137}" srcOrd="0" destOrd="0" presId="urn:microsoft.com/office/officeart/2005/8/layout/hierarchy3"/>
    <dgm:cxn modelId="{175F166E-5446-4C59-8977-5CFABA95E123}" srcId="{F9E12440-8F01-4A94-AC9A-D8F3E1167235}" destId="{A712E6BB-A7CC-4F65-927C-76DE172F9B82}" srcOrd="1" destOrd="0" parTransId="{FB9F3E1C-FC91-44D9-A9FA-F6C1E108C794}" sibTransId="{8C50BF05-D3F2-42D4-B912-7969D153E394}"/>
    <dgm:cxn modelId="{EC834CD4-55F6-4AA8-B9F5-8CE821D63234}" srcId="{E1C12A70-ED55-4B64-852A-88F0E0CE8E91}" destId="{C53B14D1-4BBA-451D-AAC5-44293E8F91A3}" srcOrd="1" destOrd="0" parTransId="{CF62E46E-6072-4365-81E7-189D4ED56D65}" sibTransId="{AA4AA401-AF5B-4659-93E5-4A948A599060}"/>
    <dgm:cxn modelId="{BCE0FBB6-4373-47AE-AC02-23AD0386308E}" type="presOf" srcId="{398C7461-A4E3-483C-B9E1-73DAB1408076}" destId="{316259BA-0EAD-4E67-A2A6-4782F162EC04}" srcOrd="0" destOrd="0" presId="urn:microsoft.com/office/officeart/2005/8/layout/hierarchy3"/>
    <dgm:cxn modelId="{3B756B77-ACFC-4AA1-8148-4C78A70E1435}" type="presOf" srcId="{C53B14D1-4BBA-451D-AAC5-44293E8F91A3}" destId="{A557084E-04CB-4604-AC88-354FC84FBF14}" srcOrd="0" destOrd="0" presId="urn:microsoft.com/office/officeart/2005/8/layout/hierarchy3"/>
    <dgm:cxn modelId="{FFEB747F-EBF7-44CB-9C37-862DC5D61077}" type="presOf" srcId="{2EB3C9F5-7294-4743-84EC-520562C0C578}" destId="{FE202B49-4D96-4D76-B95E-BB8EFBC24381}" srcOrd="0" destOrd="0" presId="urn:microsoft.com/office/officeart/2005/8/layout/hierarchy3"/>
    <dgm:cxn modelId="{AEDCA51C-ABF2-4345-8962-92DF871452D7}" type="presOf" srcId="{A712E6BB-A7CC-4F65-927C-76DE172F9B82}" destId="{F481BE05-EBF9-4D96-94E1-59A85D0A55B2}" srcOrd="0" destOrd="0" presId="urn:microsoft.com/office/officeart/2005/8/layout/hierarchy3"/>
    <dgm:cxn modelId="{45CDCD03-6847-4654-BD33-B7CBD32EF4A7}" srcId="{E1C12A70-ED55-4B64-852A-88F0E0CE8E91}" destId="{F9E12440-8F01-4A94-AC9A-D8F3E1167235}" srcOrd="0" destOrd="0" parTransId="{7C815C59-C71A-4F81-B63B-A2FC318A5261}" sibTransId="{4F3ECBE4-D417-4581-946A-C74C2DF002EC}"/>
    <dgm:cxn modelId="{89AF64B5-575A-4FCF-AA15-0198823EF4B1}" type="presOf" srcId="{2D251D6E-0C61-4C5C-BF8E-F7B5938DF1EE}" destId="{C1786AF4-0931-4E0A-848E-01A942A30B65}" srcOrd="0" destOrd="0" presId="urn:microsoft.com/office/officeart/2005/8/layout/hierarchy3"/>
    <dgm:cxn modelId="{D41CDAC7-68BA-4B77-8ECA-9A665E48549E}" type="presOf" srcId="{0E1B0B0E-E107-4CDB-8347-862B408757E7}" destId="{7AE99C0D-995E-4E40-BE96-7B0FEE857297}" srcOrd="0" destOrd="0" presId="urn:microsoft.com/office/officeart/2005/8/layout/hierarchy3"/>
    <dgm:cxn modelId="{146DD615-2EE8-47D2-BA80-0CE4AB1B5FBA}" srcId="{C53B14D1-4BBA-451D-AAC5-44293E8F91A3}" destId="{0E1B0B0E-E107-4CDB-8347-862B408757E7}" srcOrd="1" destOrd="0" parTransId="{1C8FE6E6-8C07-4CD0-943A-0A49E5A2A0D5}" sibTransId="{E2482848-20A5-4C22-95D7-41BE887E8541}"/>
    <dgm:cxn modelId="{3C2D148B-3C88-4881-A0EF-CB5B7330B5C3}" type="presOf" srcId="{C53B14D1-4BBA-451D-AAC5-44293E8F91A3}" destId="{76C57395-3CB8-407B-A917-10FAD8EE9373}" srcOrd="1" destOrd="0" presId="urn:microsoft.com/office/officeart/2005/8/layout/hierarchy3"/>
    <dgm:cxn modelId="{8395CDC9-6EEE-4519-B4B6-006033D6DD0E}" type="presOf" srcId="{E1C12A70-ED55-4B64-852A-88F0E0CE8E91}" destId="{18F064CF-5D54-40A9-A4D0-8FB704D0E161}" srcOrd="0" destOrd="0" presId="urn:microsoft.com/office/officeart/2005/8/layout/hierarchy3"/>
    <dgm:cxn modelId="{2579BBC5-E6CB-4784-913C-C7F5781D88B4}" type="presOf" srcId="{0BAE3F50-F49F-4506-B370-A7C0485CC602}" destId="{DF3DEC40-4F9A-4E2C-8499-EF9149719142}" srcOrd="0" destOrd="0" presId="urn:microsoft.com/office/officeart/2005/8/layout/hierarchy3"/>
    <dgm:cxn modelId="{824AB1D7-8E75-462A-B0E0-DDED9ED60E52}" type="presOf" srcId="{FB9F3E1C-FC91-44D9-A9FA-F6C1E108C794}" destId="{076F39A9-54A7-41C1-A1C5-4511C2B67C77}" srcOrd="0" destOrd="0" presId="urn:microsoft.com/office/officeart/2005/8/layout/hierarchy3"/>
    <dgm:cxn modelId="{2E10753B-02C9-4423-A418-231CC3A3289B}" srcId="{C53B14D1-4BBA-451D-AAC5-44293E8F91A3}" destId="{0BAE3F50-F49F-4506-B370-A7C0485CC602}" srcOrd="0" destOrd="0" parTransId="{2EB3C9F5-7294-4743-84EC-520562C0C578}" sibTransId="{C7B8C64D-13BD-47A0-8E30-39AB2B297104}"/>
    <dgm:cxn modelId="{2E46F5D5-0261-473B-A711-7CB0A5E2AA6C}" type="presParOf" srcId="{18F064CF-5D54-40A9-A4D0-8FB704D0E161}" destId="{A2424C00-66C1-4FAD-B6C2-3F4D7930652B}" srcOrd="0" destOrd="0" presId="urn:microsoft.com/office/officeart/2005/8/layout/hierarchy3"/>
    <dgm:cxn modelId="{CF7BE345-7394-44A2-BFCF-5E313A3570A2}" type="presParOf" srcId="{A2424C00-66C1-4FAD-B6C2-3F4D7930652B}" destId="{AA8FA51A-FB99-4A66-B9D7-B8B1E97C36F9}" srcOrd="0" destOrd="0" presId="urn:microsoft.com/office/officeart/2005/8/layout/hierarchy3"/>
    <dgm:cxn modelId="{65A3E1E2-3412-48C1-8EFF-1E8BFC2A96CA}" type="presParOf" srcId="{AA8FA51A-FB99-4A66-B9D7-B8B1E97C36F9}" destId="{27C076D8-AFA2-44B7-8C32-F0C8581B2969}" srcOrd="0" destOrd="0" presId="urn:microsoft.com/office/officeart/2005/8/layout/hierarchy3"/>
    <dgm:cxn modelId="{06CD6294-7C96-43FF-8557-6694EAEE64C0}" type="presParOf" srcId="{AA8FA51A-FB99-4A66-B9D7-B8B1E97C36F9}" destId="{1DC85EA7-463F-4D41-A227-BA29C7D02DDB}" srcOrd="1" destOrd="0" presId="urn:microsoft.com/office/officeart/2005/8/layout/hierarchy3"/>
    <dgm:cxn modelId="{9610CE83-6D60-463B-A57A-D3177956E9DE}" type="presParOf" srcId="{A2424C00-66C1-4FAD-B6C2-3F4D7930652B}" destId="{F8428B86-A6CD-4B89-B275-947575306102}" srcOrd="1" destOrd="0" presId="urn:microsoft.com/office/officeart/2005/8/layout/hierarchy3"/>
    <dgm:cxn modelId="{6AF7908A-1CE7-4B68-B389-96F4C6A488D9}" type="presParOf" srcId="{F8428B86-A6CD-4B89-B275-947575306102}" destId="{316259BA-0EAD-4E67-A2A6-4782F162EC04}" srcOrd="0" destOrd="0" presId="urn:microsoft.com/office/officeart/2005/8/layout/hierarchy3"/>
    <dgm:cxn modelId="{840841FF-F89F-4DD0-829D-557BEA3F40C4}" type="presParOf" srcId="{F8428B86-A6CD-4B89-B275-947575306102}" destId="{C1786AF4-0931-4E0A-848E-01A942A30B65}" srcOrd="1" destOrd="0" presId="urn:microsoft.com/office/officeart/2005/8/layout/hierarchy3"/>
    <dgm:cxn modelId="{59052BEC-5BD3-4985-A687-CFE61DA0C0AD}" type="presParOf" srcId="{F8428B86-A6CD-4B89-B275-947575306102}" destId="{076F39A9-54A7-41C1-A1C5-4511C2B67C77}" srcOrd="2" destOrd="0" presId="urn:microsoft.com/office/officeart/2005/8/layout/hierarchy3"/>
    <dgm:cxn modelId="{B919E4C6-3B8C-4EF7-9B87-C79DA5458CC1}" type="presParOf" srcId="{F8428B86-A6CD-4B89-B275-947575306102}" destId="{F481BE05-EBF9-4D96-94E1-59A85D0A55B2}" srcOrd="3" destOrd="0" presId="urn:microsoft.com/office/officeart/2005/8/layout/hierarchy3"/>
    <dgm:cxn modelId="{410EA8EA-5807-4618-B1A1-9F2A13884760}" type="presParOf" srcId="{18F064CF-5D54-40A9-A4D0-8FB704D0E161}" destId="{8240C270-E807-4BFB-991B-AEDE447CA759}" srcOrd="1" destOrd="0" presId="urn:microsoft.com/office/officeart/2005/8/layout/hierarchy3"/>
    <dgm:cxn modelId="{657ED5B8-D6CE-424A-815A-A5167B4B8F7D}" type="presParOf" srcId="{8240C270-E807-4BFB-991B-AEDE447CA759}" destId="{3AF3FEA6-A67D-4C33-A4D9-46F1BAFF435A}" srcOrd="0" destOrd="0" presId="urn:microsoft.com/office/officeart/2005/8/layout/hierarchy3"/>
    <dgm:cxn modelId="{9FE8EA2D-E4FD-407A-ADEE-392C833A589E}" type="presParOf" srcId="{3AF3FEA6-A67D-4C33-A4D9-46F1BAFF435A}" destId="{A557084E-04CB-4604-AC88-354FC84FBF14}" srcOrd="0" destOrd="0" presId="urn:microsoft.com/office/officeart/2005/8/layout/hierarchy3"/>
    <dgm:cxn modelId="{0B84365A-C5E7-465C-9A9B-98AD753ED19A}" type="presParOf" srcId="{3AF3FEA6-A67D-4C33-A4D9-46F1BAFF435A}" destId="{76C57395-3CB8-407B-A917-10FAD8EE9373}" srcOrd="1" destOrd="0" presId="urn:microsoft.com/office/officeart/2005/8/layout/hierarchy3"/>
    <dgm:cxn modelId="{07CE6CC2-D664-4B1D-B958-100F22542784}" type="presParOf" srcId="{8240C270-E807-4BFB-991B-AEDE447CA759}" destId="{BBD1955B-CA3C-4F99-B2BA-E56E2206F90B}" srcOrd="1" destOrd="0" presId="urn:microsoft.com/office/officeart/2005/8/layout/hierarchy3"/>
    <dgm:cxn modelId="{23F0E2AC-49BA-45E0-83F9-15A84E8035D5}" type="presParOf" srcId="{BBD1955B-CA3C-4F99-B2BA-E56E2206F90B}" destId="{FE202B49-4D96-4D76-B95E-BB8EFBC24381}" srcOrd="0" destOrd="0" presId="urn:microsoft.com/office/officeart/2005/8/layout/hierarchy3"/>
    <dgm:cxn modelId="{9065425D-6D67-4CDF-86D8-9EFF74611927}" type="presParOf" srcId="{BBD1955B-CA3C-4F99-B2BA-E56E2206F90B}" destId="{DF3DEC40-4F9A-4E2C-8499-EF9149719142}" srcOrd="1" destOrd="0" presId="urn:microsoft.com/office/officeart/2005/8/layout/hierarchy3"/>
    <dgm:cxn modelId="{C692C467-FE2C-4191-886D-B9D6AD8BA1FE}" type="presParOf" srcId="{BBD1955B-CA3C-4F99-B2BA-E56E2206F90B}" destId="{3DB5BC0F-A8E1-40CD-B80E-AA95C843A137}" srcOrd="2" destOrd="0" presId="urn:microsoft.com/office/officeart/2005/8/layout/hierarchy3"/>
    <dgm:cxn modelId="{558AEF53-9FBF-426E-81A0-9AC7F051EEFE}" type="presParOf" srcId="{BBD1955B-CA3C-4F99-B2BA-E56E2206F90B}" destId="{7AE99C0D-995E-4E40-BE96-7B0FEE857297}"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5ED21-2159-4C5B-BC5D-48ED9F086C0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73C8524F-10CE-4C0C-B493-9F6C0FF42E20}">
      <dgm:prSet phldrT="[Текст]"/>
      <dgm:spPr/>
      <dgm:t>
        <a:bodyPr/>
        <a:lstStyle/>
        <a:p>
          <a:r>
            <a:rPr lang="ru-RU" dirty="0" smtClean="0"/>
            <a:t>Врожденный </a:t>
          </a:r>
          <a:endParaRPr lang="ru-RU" dirty="0"/>
        </a:p>
      </dgm:t>
    </dgm:pt>
    <dgm:pt modelId="{EA576047-5F10-48E4-B7E7-5DD70301890F}" type="parTrans" cxnId="{B404F72C-1C0D-43BF-8A55-EC8DCC68D014}">
      <dgm:prSet/>
      <dgm:spPr/>
      <dgm:t>
        <a:bodyPr/>
        <a:lstStyle/>
        <a:p>
          <a:endParaRPr lang="ru-RU"/>
        </a:p>
      </dgm:t>
    </dgm:pt>
    <dgm:pt modelId="{A23F6CEC-8A81-4DB2-B5F3-42F1D70AA1C8}" type="sibTrans" cxnId="{B404F72C-1C0D-43BF-8A55-EC8DCC68D014}">
      <dgm:prSet/>
      <dgm:spPr/>
      <dgm:t>
        <a:bodyPr/>
        <a:lstStyle/>
        <a:p>
          <a:endParaRPr lang="ru-RU"/>
        </a:p>
      </dgm:t>
    </dgm:pt>
    <dgm:pt modelId="{C870F12D-37C0-4C43-8D3A-2A0CC4D55F0B}">
      <dgm:prSet phldrT="[Текст]"/>
      <dgm:spPr/>
      <dgm:t>
        <a:bodyPr/>
        <a:lstStyle/>
        <a:p>
          <a:r>
            <a:rPr lang="ru-RU" dirty="0" smtClean="0"/>
            <a:t>От матери, при рождении</a:t>
          </a:r>
          <a:endParaRPr lang="ru-RU" dirty="0"/>
        </a:p>
      </dgm:t>
    </dgm:pt>
    <dgm:pt modelId="{1C6D2A3F-158C-46D9-990D-5D95A946EA0A}" type="parTrans" cxnId="{ED041895-4C55-4C11-BB9D-DF90DFA833AA}">
      <dgm:prSet/>
      <dgm:spPr/>
      <dgm:t>
        <a:bodyPr/>
        <a:lstStyle/>
        <a:p>
          <a:endParaRPr lang="ru-RU"/>
        </a:p>
      </dgm:t>
    </dgm:pt>
    <dgm:pt modelId="{C6A6A337-BDFA-4A3A-8F2D-6BFC3C7A7DB3}" type="sibTrans" cxnId="{ED041895-4C55-4C11-BB9D-DF90DFA833AA}">
      <dgm:prSet/>
      <dgm:spPr/>
      <dgm:t>
        <a:bodyPr/>
        <a:lstStyle/>
        <a:p>
          <a:endParaRPr lang="ru-RU"/>
        </a:p>
      </dgm:t>
    </dgm:pt>
    <dgm:pt modelId="{BA1FD0CA-8F38-4D03-8F20-18334FBBA105}">
      <dgm:prSet phldrT="[Текст]"/>
      <dgm:spPr/>
      <dgm:t>
        <a:bodyPr/>
        <a:lstStyle/>
        <a:p>
          <a:r>
            <a:rPr lang="ru-RU" dirty="0" smtClean="0"/>
            <a:t> до 6 месяцев</a:t>
          </a:r>
          <a:endParaRPr lang="ru-RU" dirty="0"/>
        </a:p>
      </dgm:t>
    </dgm:pt>
    <dgm:pt modelId="{04153BB4-E6F5-4044-A56F-97FA30EF474E}" type="parTrans" cxnId="{CCA5668A-0CCF-44C8-B3B1-44822DDE61C6}">
      <dgm:prSet/>
      <dgm:spPr/>
      <dgm:t>
        <a:bodyPr/>
        <a:lstStyle/>
        <a:p>
          <a:endParaRPr lang="ru-RU"/>
        </a:p>
      </dgm:t>
    </dgm:pt>
    <dgm:pt modelId="{334B5541-BD06-48D7-B149-9CA269AC74D1}" type="sibTrans" cxnId="{CCA5668A-0CCF-44C8-B3B1-44822DDE61C6}">
      <dgm:prSet/>
      <dgm:spPr/>
      <dgm:t>
        <a:bodyPr/>
        <a:lstStyle/>
        <a:p>
          <a:endParaRPr lang="ru-RU"/>
        </a:p>
      </dgm:t>
    </dgm:pt>
    <dgm:pt modelId="{12D809AC-2D0B-4BC0-9FBE-E960B96B47E5}">
      <dgm:prSet phldrT="[Текст]"/>
      <dgm:spPr/>
      <dgm:t>
        <a:bodyPr/>
        <a:lstStyle/>
        <a:p>
          <a:r>
            <a:rPr lang="ru-RU" dirty="0" smtClean="0"/>
            <a:t>Приобретенный </a:t>
          </a:r>
          <a:endParaRPr lang="ru-RU" dirty="0"/>
        </a:p>
      </dgm:t>
    </dgm:pt>
    <dgm:pt modelId="{13158966-4232-43EC-B764-3D0F0E10B90B}" type="parTrans" cxnId="{1F9D680E-8C25-4C28-A84A-7C69D86658A3}">
      <dgm:prSet/>
      <dgm:spPr/>
      <dgm:t>
        <a:bodyPr/>
        <a:lstStyle/>
        <a:p>
          <a:endParaRPr lang="ru-RU"/>
        </a:p>
      </dgm:t>
    </dgm:pt>
    <dgm:pt modelId="{05C490D1-4B85-4427-A092-54B2F7585EFB}" type="sibTrans" cxnId="{1F9D680E-8C25-4C28-A84A-7C69D86658A3}">
      <dgm:prSet/>
      <dgm:spPr/>
      <dgm:t>
        <a:bodyPr/>
        <a:lstStyle/>
        <a:p>
          <a:endParaRPr lang="ru-RU"/>
        </a:p>
      </dgm:t>
    </dgm:pt>
    <dgm:pt modelId="{653E1CCB-A32F-4338-9CEF-15E29D6FBE18}">
      <dgm:prSet phldrT="[Текст]"/>
      <dgm:spPr/>
      <dgm:t>
        <a:bodyPr/>
        <a:lstStyle/>
        <a:p>
          <a:r>
            <a:rPr lang="ru-RU" dirty="0" smtClean="0"/>
            <a:t>После перенесенного заболевания</a:t>
          </a:r>
          <a:endParaRPr lang="ru-RU" dirty="0"/>
        </a:p>
      </dgm:t>
    </dgm:pt>
    <dgm:pt modelId="{9D870705-F4B8-4690-B790-8C89FD7F8ABA}" type="parTrans" cxnId="{80464681-AEF9-4A7D-AAFB-E3B7452CC58C}">
      <dgm:prSet/>
      <dgm:spPr/>
      <dgm:t>
        <a:bodyPr/>
        <a:lstStyle/>
        <a:p>
          <a:endParaRPr lang="ru-RU"/>
        </a:p>
      </dgm:t>
    </dgm:pt>
    <dgm:pt modelId="{7C1BA72B-D7E9-4666-9969-9968711E5324}" type="sibTrans" cxnId="{80464681-AEF9-4A7D-AAFB-E3B7452CC58C}">
      <dgm:prSet/>
      <dgm:spPr/>
      <dgm:t>
        <a:bodyPr/>
        <a:lstStyle/>
        <a:p>
          <a:endParaRPr lang="ru-RU"/>
        </a:p>
      </dgm:t>
    </dgm:pt>
    <dgm:pt modelId="{8C9DCD16-C71B-47EF-9D50-4699931CA6B6}">
      <dgm:prSet phldrT="[Текст]"/>
      <dgm:spPr/>
      <dgm:t>
        <a:bodyPr/>
        <a:lstStyle/>
        <a:p>
          <a:r>
            <a:rPr lang="ru-RU" dirty="0" smtClean="0"/>
            <a:t>Корь, краснуха, ветрянка..</a:t>
          </a:r>
        </a:p>
        <a:p>
          <a:r>
            <a:rPr lang="ru-RU" dirty="0" smtClean="0"/>
            <a:t>(Сохраняется на всю жизнь)</a:t>
          </a:r>
          <a:endParaRPr lang="ru-RU" dirty="0"/>
        </a:p>
      </dgm:t>
    </dgm:pt>
    <dgm:pt modelId="{E6BA2ED3-5698-4DE9-8964-312ADCE3F261}" type="parTrans" cxnId="{CDDFAAF5-CD67-4664-BDEC-BC2A9D177F35}">
      <dgm:prSet/>
      <dgm:spPr/>
      <dgm:t>
        <a:bodyPr/>
        <a:lstStyle/>
        <a:p>
          <a:endParaRPr lang="ru-RU"/>
        </a:p>
      </dgm:t>
    </dgm:pt>
    <dgm:pt modelId="{37EB5276-E64D-4F15-8598-57AE997C2F31}" type="sibTrans" cxnId="{CDDFAAF5-CD67-4664-BDEC-BC2A9D177F35}">
      <dgm:prSet/>
      <dgm:spPr/>
      <dgm:t>
        <a:bodyPr/>
        <a:lstStyle/>
        <a:p>
          <a:endParaRPr lang="ru-RU"/>
        </a:p>
      </dgm:t>
    </dgm:pt>
    <dgm:pt modelId="{253121AB-DA0A-477B-9167-3A636AE98DBF}" type="pres">
      <dgm:prSet presAssocID="{0665ED21-2159-4C5B-BC5D-48ED9F086C0A}" presName="diagram" presStyleCnt="0">
        <dgm:presLayoutVars>
          <dgm:chPref val="1"/>
          <dgm:dir/>
          <dgm:animOne val="branch"/>
          <dgm:animLvl val="lvl"/>
          <dgm:resizeHandles/>
        </dgm:presLayoutVars>
      </dgm:prSet>
      <dgm:spPr/>
      <dgm:t>
        <a:bodyPr/>
        <a:lstStyle/>
        <a:p>
          <a:endParaRPr lang="ru-RU"/>
        </a:p>
      </dgm:t>
    </dgm:pt>
    <dgm:pt modelId="{CD4F9273-BE71-4290-898D-05EC6A607196}" type="pres">
      <dgm:prSet presAssocID="{73C8524F-10CE-4C0C-B493-9F6C0FF42E20}" presName="root" presStyleCnt="0"/>
      <dgm:spPr/>
    </dgm:pt>
    <dgm:pt modelId="{5DA47315-674F-43ED-BEC2-B090FD48B8C8}" type="pres">
      <dgm:prSet presAssocID="{73C8524F-10CE-4C0C-B493-9F6C0FF42E20}" presName="rootComposite" presStyleCnt="0"/>
      <dgm:spPr/>
    </dgm:pt>
    <dgm:pt modelId="{4FFAD996-B03C-4B6C-91A7-947AF0BF5CBC}" type="pres">
      <dgm:prSet presAssocID="{73C8524F-10CE-4C0C-B493-9F6C0FF42E20}" presName="rootText" presStyleLbl="node1" presStyleIdx="0" presStyleCnt="2"/>
      <dgm:spPr/>
      <dgm:t>
        <a:bodyPr/>
        <a:lstStyle/>
        <a:p>
          <a:endParaRPr lang="ru-RU"/>
        </a:p>
      </dgm:t>
    </dgm:pt>
    <dgm:pt modelId="{217A92DE-B91A-4FB5-A977-6FE66B13904B}" type="pres">
      <dgm:prSet presAssocID="{73C8524F-10CE-4C0C-B493-9F6C0FF42E20}" presName="rootConnector" presStyleLbl="node1" presStyleIdx="0" presStyleCnt="2"/>
      <dgm:spPr/>
      <dgm:t>
        <a:bodyPr/>
        <a:lstStyle/>
        <a:p>
          <a:endParaRPr lang="ru-RU"/>
        </a:p>
      </dgm:t>
    </dgm:pt>
    <dgm:pt modelId="{15119BB3-80F8-43E3-A41A-E629AE9ACE30}" type="pres">
      <dgm:prSet presAssocID="{73C8524F-10CE-4C0C-B493-9F6C0FF42E20}" presName="childShape" presStyleCnt="0"/>
      <dgm:spPr/>
    </dgm:pt>
    <dgm:pt modelId="{A5D25027-1684-41BB-AC06-4184617F9F2A}" type="pres">
      <dgm:prSet presAssocID="{1C6D2A3F-158C-46D9-990D-5D95A946EA0A}" presName="Name13" presStyleLbl="parChTrans1D2" presStyleIdx="0" presStyleCnt="4"/>
      <dgm:spPr/>
      <dgm:t>
        <a:bodyPr/>
        <a:lstStyle/>
        <a:p>
          <a:endParaRPr lang="ru-RU"/>
        </a:p>
      </dgm:t>
    </dgm:pt>
    <dgm:pt modelId="{35319292-C95C-44DF-911D-8681F698959F}" type="pres">
      <dgm:prSet presAssocID="{C870F12D-37C0-4C43-8D3A-2A0CC4D55F0B}" presName="childText" presStyleLbl="bgAcc1" presStyleIdx="0" presStyleCnt="4">
        <dgm:presLayoutVars>
          <dgm:bulletEnabled val="1"/>
        </dgm:presLayoutVars>
      </dgm:prSet>
      <dgm:spPr/>
      <dgm:t>
        <a:bodyPr/>
        <a:lstStyle/>
        <a:p>
          <a:endParaRPr lang="ru-RU"/>
        </a:p>
      </dgm:t>
    </dgm:pt>
    <dgm:pt modelId="{30AD9EE0-4F77-497E-9E1D-01678E4DD679}" type="pres">
      <dgm:prSet presAssocID="{04153BB4-E6F5-4044-A56F-97FA30EF474E}" presName="Name13" presStyleLbl="parChTrans1D2" presStyleIdx="1" presStyleCnt="4"/>
      <dgm:spPr/>
      <dgm:t>
        <a:bodyPr/>
        <a:lstStyle/>
        <a:p>
          <a:endParaRPr lang="ru-RU"/>
        </a:p>
      </dgm:t>
    </dgm:pt>
    <dgm:pt modelId="{D0F01BD6-EF88-40A5-97AB-1005B36204FB}" type="pres">
      <dgm:prSet presAssocID="{BA1FD0CA-8F38-4D03-8F20-18334FBBA105}" presName="childText" presStyleLbl="bgAcc1" presStyleIdx="1" presStyleCnt="4">
        <dgm:presLayoutVars>
          <dgm:bulletEnabled val="1"/>
        </dgm:presLayoutVars>
      </dgm:prSet>
      <dgm:spPr/>
      <dgm:t>
        <a:bodyPr/>
        <a:lstStyle/>
        <a:p>
          <a:endParaRPr lang="ru-RU"/>
        </a:p>
      </dgm:t>
    </dgm:pt>
    <dgm:pt modelId="{CF2CAC42-2492-46B3-8366-76AC2E3AAB69}" type="pres">
      <dgm:prSet presAssocID="{12D809AC-2D0B-4BC0-9FBE-E960B96B47E5}" presName="root" presStyleCnt="0"/>
      <dgm:spPr/>
    </dgm:pt>
    <dgm:pt modelId="{89C93A97-6602-43AA-A3F0-AAC414226A8D}" type="pres">
      <dgm:prSet presAssocID="{12D809AC-2D0B-4BC0-9FBE-E960B96B47E5}" presName="rootComposite" presStyleCnt="0"/>
      <dgm:spPr/>
    </dgm:pt>
    <dgm:pt modelId="{9D7D1EAE-CA19-478E-AEAF-479EAD903024}" type="pres">
      <dgm:prSet presAssocID="{12D809AC-2D0B-4BC0-9FBE-E960B96B47E5}" presName="rootText" presStyleLbl="node1" presStyleIdx="1" presStyleCnt="2"/>
      <dgm:spPr/>
      <dgm:t>
        <a:bodyPr/>
        <a:lstStyle/>
        <a:p>
          <a:endParaRPr lang="ru-RU"/>
        </a:p>
      </dgm:t>
    </dgm:pt>
    <dgm:pt modelId="{66B7C5C6-4200-4221-98F8-BDE96DA8DB63}" type="pres">
      <dgm:prSet presAssocID="{12D809AC-2D0B-4BC0-9FBE-E960B96B47E5}" presName="rootConnector" presStyleLbl="node1" presStyleIdx="1" presStyleCnt="2"/>
      <dgm:spPr/>
      <dgm:t>
        <a:bodyPr/>
        <a:lstStyle/>
        <a:p>
          <a:endParaRPr lang="ru-RU"/>
        </a:p>
      </dgm:t>
    </dgm:pt>
    <dgm:pt modelId="{76638AE8-A129-4852-8D0A-B56671ED2D76}" type="pres">
      <dgm:prSet presAssocID="{12D809AC-2D0B-4BC0-9FBE-E960B96B47E5}" presName="childShape" presStyleCnt="0"/>
      <dgm:spPr/>
    </dgm:pt>
    <dgm:pt modelId="{FBB1C864-63DA-4464-B047-4A8442F34149}" type="pres">
      <dgm:prSet presAssocID="{9D870705-F4B8-4690-B790-8C89FD7F8ABA}" presName="Name13" presStyleLbl="parChTrans1D2" presStyleIdx="2" presStyleCnt="4"/>
      <dgm:spPr/>
      <dgm:t>
        <a:bodyPr/>
        <a:lstStyle/>
        <a:p>
          <a:endParaRPr lang="ru-RU"/>
        </a:p>
      </dgm:t>
    </dgm:pt>
    <dgm:pt modelId="{7CEC02E0-1C0E-4BA0-A90E-EA71D7DA60ED}" type="pres">
      <dgm:prSet presAssocID="{653E1CCB-A32F-4338-9CEF-15E29D6FBE18}" presName="childText" presStyleLbl="bgAcc1" presStyleIdx="2" presStyleCnt="4">
        <dgm:presLayoutVars>
          <dgm:bulletEnabled val="1"/>
        </dgm:presLayoutVars>
      </dgm:prSet>
      <dgm:spPr/>
      <dgm:t>
        <a:bodyPr/>
        <a:lstStyle/>
        <a:p>
          <a:endParaRPr lang="ru-RU"/>
        </a:p>
      </dgm:t>
    </dgm:pt>
    <dgm:pt modelId="{4F0F023F-E877-4F70-A39B-AE675E317DA4}" type="pres">
      <dgm:prSet presAssocID="{E6BA2ED3-5698-4DE9-8964-312ADCE3F261}" presName="Name13" presStyleLbl="parChTrans1D2" presStyleIdx="3" presStyleCnt="4"/>
      <dgm:spPr/>
      <dgm:t>
        <a:bodyPr/>
        <a:lstStyle/>
        <a:p>
          <a:endParaRPr lang="ru-RU"/>
        </a:p>
      </dgm:t>
    </dgm:pt>
    <dgm:pt modelId="{DF2E841C-1C79-4577-81DF-D2461B50CD3C}" type="pres">
      <dgm:prSet presAssocID="{8C9DCD16-C71B-47EF-9D50-4699931CA6B6}" presName="childText" presStyleLbl="bgAcc1" presStyleIdx="3" presStyleCnt="4">
        <dgm:presLayoutVars>
          <dgm:bulletEnabled val="1"/>
        </dgm:presLayoutVars>
      </dgm:prSet>
      <dgm:spPr/>
      <dgm:t>
        <a:bodyPr/>
        <a:lstStyle/>
        <a:p>
          <a:endParaRPr lang="ru-RU"/>
        </a:p>
      </dgm:t>
    </dgm:pt>
  </dgm:ptLst>
  <dgm:cxnLst>
    <dgm:cxn modelId="{DA1527A8-6DC1-4ED4-8E44-AAF79E42FE0E}" type="presOf" srcId="{9D870705-F4B8-4690-B790-8C89FD7F8ABA}" destId="{FBB1C864-63DA-4464-B047-4A8442F34149}" srcOrd="0" destOrd="0" presId="urn:microsoft.com/office/officeart/2005/8/layout/hierarchy3"/>
    <dgm:cxn modelId="{1F9D680E-8C25-4C28-A84A-7C69D86658A3}" srcId="{0665ED21-2159-4C5B-BC5D-48ED9F086C0A}" destId="{12D809AC-2D0B-4BC0-9FBE-E960B96B47E5}" srcOrd="1" destOrd="0" parTransId="{13158966-4232-43EC-B764-3D0F0E10B90B}" sibTransId="{05C490D1-4B85-4427-A092-54B2F7585EFB}"/>
    <dgm:cxn modelId="{B404F72C-1C0D-43BF-8A55-EC8DCC68D014}" srcId="{0665ED21-2159-4C5B-BC5D-48ED9F086C0A}" destId="{73C8524F-10CE-4C0C-B493-9F6C0FF42E20}" srcOrd="0" destOrd="0" parTransId="{EA576047-5F10-48E4-B7E7-5DD70301890F}" sibTransId="{A23F6CEC-8A81-4DB2-B5F3-42F1D70AA1C8}"/>
    <dgm:cxn modelId="{38A7F561-8CEA-44B7-BC4D-0EC5BC3DCEDF}" type="presOf" srcId="{73C8524F-10CE-4C0C-B493-9F6C0FF42E20}" destId="{4FFAD996-B03C-4B6C-91A7-947AF0BF5CBC}" srcOrd="0" destOrd="0" presId="urn:microsoft.com/office/officeart/2005/8/layout/hierarchy3"/>
    <dgm:cxn modelId="{8348C796-408D-4C5E-B44E-F0695F0E99E1}" type="presOf" srcId="{12D809AC-2D0B-4BC0-9FBE-E960B96B47E5}" destId="{66B7C5C6-4200-4221-98F8-BDE96DA8DB63}" srcOrd="1" destOrd="0" presId="urn:microsoft.com/office/officeart/2005/8/layout/hierarchy3"/>
    <dgm:cxn modelId="{E6104DEC-EE65-413D-8C94-5DCBD3EE9CCA}" type="presOf" srcId="{1C6D2A3F-158C-46D9-990D-5D95A946EA0A}" destId="{A5D25027-1684-41BB-AC06-4184617F9F2A}" srcOrd="0" destOrd="0" presId="urn:microsoft.com/office/officeart/2005/8/layout/hierarchy3"/>
    <dgm:cxn modelId="{0C59B5D8-4D9D-4F47-9953-6B5739B3D816}" type="presOf" srcId="{73C8524F-10CE-4C0C-B493-9F6C0FF42E20}" destId="{217A92DE-B91A-4FB5-A977-6FE66B13904B}" srcOrd="1" destOrd="0" presId="urn:microsoft.com/office/officeart/2005/8/layout/hierarchy3"/>
    <dgm:cxn modelId="{759C4819-7564-4575-B5A3-6CC069B67189}" type="presOf" srcId="{12D809AC-2D0B-4BC0-9FBE-E960B96B47E5}" destId="{9D7D1EAE-CA19-478E-AEAF-479EAD903024}" srcOrd="0" destOrd="0" presId="urn:microsoft.com/office/officeart/2005/8/layout/hierarchy3"/>
    <dgm:cxn modelId="{CCA5668A-0CCF-44C8-B3B1-44822DDE61C6}" srcId="{73C8524F-10CE-4C0C-B493-9F6C0FF42E20}" destId="{BA1FD0CA-8F38-4D03-8F20-18334FBBA105}" srcOrd="1" destOrd="0" parTransId="{04153BB4-E6F5-4044-A56F-97FA30EF474E}" sibTransId="{334B5541-BD06-48D7-B149-9CA269AC74D1}"/>
    <dgm:cxn modelId="{C94573E3-D38E-4F22-8CC0-1B73C23C490E}" type="presOf" srcId="{8C9DCD16-C71B-47EF-9D50-4699931CA6B6}" destId="{DF2E841C-1C79-4577-81DF-D2461B50CD3C}" srcOrd="0" destOrd="0" presId="urn:microsoft.com/office/officeart/2005/8/layout/hierarchy3"/>
    <dgm:cxn modelId="{E23579FD-E499-4103-A5ED-23F0F3EF6D70}" type="presOf" srcId="{653E1CCB-A32F-4338-9CEF-15E29D6FBE18}" destId="{7CEC02E0-1C0E-4BA0-A90E-EA71D7DA60ED}" srcOrd="0" destOrd="0" presId="urn:microsoft.com/office/officeart/2005/8/layout/hierarchy3"/>
    <dgm:cxn modelId="{217F2FEC-E6CE-4B38-8E87-BBF5991670F2}" type="presOf" srcId="{BA1FD0CA-8F38-4D03-8F20-18334FBBA105}" destId="{D0F01BD6-EF88-40A5-97AB-1005B36204FB}" srcOrd="0" destOrd="0" presId="urn:microsoft.com/office/officeart/2005/8/layout/hierarchy3"/>
    <dgm:cxn modelId="{E3E1120A-7AD2-41AE-9BE1-C5F68148FF43}" type="presOf" srcId="{0665ED21-2159-4C5B-BC5D-48ED9F086C0A}" destId="{253121AB-DA0A-477B-9167-3A636AE98DBF}" srcOrd="0" destOrd="0" presId="urn:microsoft.com/office/officeart/2005/8/layout/hierarchy3"/>
    <dgm:cxn modelId="{10F23F23-8F6E-4DDA-B3BD-94676C60C832}" type="presOf" srcId="{C870F12D-37C0-4C43-8D3A-2A0CC4D55F0B}" destId="{35319292-C95C-44DF-911D-8681F698959F}" srcOrd="0" destOrd="0" presId="urn:microsoft.com/office/officeart/2005/8/layout/hierarchy3"/>
    <dgm:cxn modelId="{608ADFDF-86F1-4B18-B15E-711BD9A6719E}" type="presOf" srcId="{04153BB4-E6F5-4044-A56F-97FA30EF474E}" destId="{30AD9EE0-4F77-497E-9E1D-01678E4DD679}" srcOrd="0" destOrd="0" presId="urn:microsoft.com/office/officeart/2005/8/layout/hierarchy3"/>
    <dgm:cxn modelId="{CDDFAAF5-CD67-4664-BDEC-BC2A9D177F35}" srcId="{12D809AC-2D0B-4BC0-9FBE-E960B96B47E5}" destId="{8C9DCD16-C71B-47EF-9D50-4699931CA6B6}" srcOrd="1" destOrd="0" parTransId="{E6BA2ED3-5698-4DE9-8964-312ADCE3F261}" sibTransId="{37EB5276-E64D-4F15-8598-57AE997C2F31}"/>
    <dgm:cxn modelId="{80464681-AEF9-4A7D-AAFB-E3B7452CC58C}" srcId="{12D809AC-2D0B-4BC0-9FBE-E960B96B47E5}" destId="{653E1CCB-A32F-4338-9CEF-15E29D6FBE18}" srcOrd="0" destOrd="0" parTransId="{9D870705-F4B8-4690-B790-8C89FD7F8ABA}" sibTransId="{7C1BA72B-D7E9-4666-9969-9968711E5324}"/>
    <dgm:cxn modelId="{570EBBD4-35AE-4949-AD5C-3E2D4DE24E99}" type="presOf" srcId="{E6BA2ED3-5698-4DE9-8964-312ADCE3F261}" destId="{4F0F023F-E877-4F70-A39B-AE675E317DA4}" srcOrd="0" destOrd="0" presId="urn:microsoft.com/office/officeart/2005/8/layout/hierarchy3"/>
    <dgm:cxn modelId="{ED041895-4C55-4C11-BB9D-DF90DFA833AA}" srcId="{73C8524F-10CE-4C0C-B493-9F6C0FF42E20}" destId="{C870F12D-37C0-4C43-8D3A-2A0CC4D55F0B}" srcOrd="0" destOrd="0" parTransId="{1C6D2A3F-158C-46D9-990D-5D95A946EA0A}" sibTransId="{C6A6A337-BDFA-4A3A-8F2D-6BFC3C7A7DB3}"/>
    <dgm:cxn modelId="{6650A57B-0632-43FF-A964-AB72078674F0}" type="presParOf" srcId="{253121AB-DA0A-477B-9167-3A636AE98DBF}" destId="{CD4F9273-BE71-4290-898D-05EC6A607196}" srcOrd="0" destOrd="0" presId="urn:microsoft.com/office/officeart/2005/8/layout/hierarchy3"/>
    <dgm:cxn modelId="{B0828418-FFCD-4A3D-B106-9335CCE411A9}" type="presParOf" srcId="{CD4F9273-BE71-4290-898D-05EC6A607196}" destId="{5DA47315-674F-43ED-BEC2-B090FD48B8C8}" srcOrd="0" destOrd="0" presId="urn:microsoft.com/office/officeart/2005/8/layout/hierarchy3"/>
    <dgm:cxn modelId="{1C8CB62F-4B36-492F-ADE1-830E0B4BC08F}" type="presParOf" srcId="{5DA47315-674F-43ED-BEC2-B090FD48B8C8}" destId="{4FFAD996-B03C-4B6C-91A7-947AF0BF5CBC}" srcOrd="0" destOrd="0" presId="urn:microsoft.com/office/officeart/2005/8/layout/hierarchy3"/>
    <dgm:cxn modelId="{E109535A-D24C-47EA-8C6C-DC55AB3C745A}" type="presParOf" srcId="{5DA47315-674F-43ED-BEC2-B090FD48B8C8}" destId="{217A92DE-B91A-4FB5-A977-6FE66B13904B}" srcOrd="1" destOrd="0" presId="urn:microsoft.com/office/officeart/2005/8/layout/hierarchy3"/>
    <dgm:cxn modelId="{E9C685DC-F68F-4721-8923-13B72A0A8DE8}" type="presParOf" srcId="{CD4F9273-BE71-4290-898D-05EC6A607196}" destId="{15119BB3-80F8-43E3-A41A-E629AE9ACE30}" srcOrd="1" destOrd="0" presId="urn:microsoft.com/office/officeart/2005/8/layout/hierarchy3"/>
    <dgm:cxn modelId="{F131684B-E34C-4632-882A-464A99A6D91D}" type="presParOf" srcId="{15119BB3-80F8-43E3-A41A-E629AE9ACE30}" destId="{A5D25027-1684-41BB-AC06-4184617F9F2A}" srcOrd="0" destOrd="0" presId="urn:microsoft.com/office/officeart/2005/8/layout/hierarchy3"/>
    <dgm:cxn modelId="{AA2B7C79-95BE-4FA4-87D9-6BA70B97EBC7}" type="presParOf" srcId="{15119BB3-80F8-43E3-A41A-E629AE9ACE30}" destId="{35319292-C95C-44DF-911D-8681F698959F}" srcOrd="1" destOrd="0" presId="urn:microsoft.com/office/officeart/2005/8/layout/hierarchy3"/>
    <dgm:cxn modelId="{5E92F179-328E-41D3-98A6-A175DD082B9D}" type="presParOf" srcId="{15119BB3-80F8-43E3-A41A-E629AE9ACE30}" destId="{30AD9EE0-4F77-497E-9E1D-01678E4DD679}" srcOrd="2" destOrd="0" presId="urn:microsoft.com/office/officeart/2005/8/layout/hierarchy3"/>
    <dgm:cxn modelId="{329A549F-4AAC-4F60-89ED-1DDAB0B26F0B}" type="presParOf" srcId="{15119BB3-80F8-43E3-A41A-E629AE9ACE30}" destId="{D0F01BD6-EF88-40A5-97AB-1005B36204FB}" srcOrd="3" destOrd="0" presId="urn:microsoft.com/office/officeart/2005/8/layout/hierarchy3"/>
    <dgm:cxn modelId="{6331C03F-BFD6-4844-86E5-7D4BCC551B81}" type="presParOf" srcId="{253121AB-DA0A-477B-9167-3A636AE98DBF}" destId="{CF2CAC42-2492-46B3-8366-76AC2E3AAB69}" srcOrd="1" destOrd="0" presId="urn:microsoft.com/office/officeart/2005/8/layout/hierarchy3"/>
    <dgm:cxn modelId="{DCE1091B-CE02-4102-969A-159699C2EDF9}" type="presParOf" srcId="{CF2CAC42-2492-46B3-8366-76AC2E3AAB69}" destId="{89C93A97-6602-43AA-A3F0-AAC414226A8D}" srcOrd="0" destOrd="0" presId="urn:microsoft.com/office/officeart/2005/8/layout/hierarchy3"/>
    <dgm:cxn modelId="{335CE495-60DC-4EF5-A127-11A44A2CA9C1}" type="presParOf" srcId="{89C93A97-6602-43AA-A3F0-AAC414226A8D}" destId="{9D7D1EAE-CA19-478E-AEAF-479EAD903024}" srcOrd="0" destOrd="0" presId="urn:microsoft.com/office/officeart/2005/8/layout/hierarchy3"/>
    <dgm:cxn modelId="{98654580-A845-4ED6-A99F-E365DDA0105B}" type="presParOf" srcId="{89C93A97-6602-43AA-A3F0-AAC414226A8D}" destId="{66B7C5C6-4200-4221-98F8-BDE96DA8DB63}" srcOrd="1" destOrd="0" presId="urn:microsoft.com/office/officeart/2005/8/layout/hierarchy3"/>
    <dgm:cxn modelId="{A495BC4E-896E-4AA0-8853-009A39695999}" type="presParOf" srcId="{CF2CAC42-2492-46B3-8366-76AC2E3AAB69}" destId="{76638AE8-A129-4852-8D0A-B56671ED2D76}" srcOrd="1" destOrd="0" presId="urn:microsoft.com/office/officeart/2005/8/layout/hierarchy3"/>
    <dgm:cxn modelId="{76458252-6235-435F-8E86-AC0BE35D5AB5}" type="presParOf" srcId="{76638AE8-A129-4852-8D0A-B56671ED2D76}" destId="{FBB1C864-63DA-4464-B047-4A8442F34149}" srcOrd="0" destOrd="0" presId="urn:microsoft.com/office/officeart/2005/8/layout/hierarchy3"/>
    <dgm:cxn modelId="{C0F3938E-C692-4657-AB07-9D2406EB0F3C}" type="presParOf" srcId="{76638AE8-A129-4852-8D0A-B56671ED2D76}" destId="{7CEC02E0-1C0E-4BA0-A90E-EA71D7DA60ED}" srcOrd="1" destOrd="0" presId="urn:microsoft.com/office/officeart/2005/8/layout/hierarchy3"/>
    <dgm:cxn modelId="{12C23ACC-905E-4C0F-9F58-EACCF5405B16}" type="presParOf" srcId="{76638AE8-A129-4852-8D0A-B56671ED2D76}" destId="{4F0F023F-E877-4F70-A39B-AE675E317DA4}" srcOrd="2" destOrd="0" presId="urn:microsoft.com/office/officeart/2005/8/layout/hierarchy3"/>
    <dgm:cxn modelId="{9F11049E-B235-4B04-9BD5-1657EE281C68}" type="presParOf" srcId="{76638AE8-A129-4852-8D0A-B56671ED2D76}" destId="{DF2E841C-1C79-4577-81DF-D2461B50CD3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65ED21-2159-4C5B-BC5D-48ED9F086C0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73C8524F-10CE-4C0C-B493-9F6C0FF42E20}">
      <dgm:prSet phldrT="[Текст]"/>
      <dgm:spPr/>
      <dgm:t>
        <a:bodyPr/>
        <a:lstStyle/>
        <a:p>
          <a:r>
            <a:rPr lang="ru-RU" dirty="0" smtClean="0"/>
            <a:t>Активный  </a:t>
          </a:r>
          <a:endParaRPr lang="ru-RU" dirty="0"/>
        </a:p>
      </dgm:t>
    </dgm:pt>
    <dgm:pt modelId="{EA576047-5F10-48E4-B7E7-5DD70301890F}" type="parTrans" cxnId="{B404F72C-1C0D-43BF-8A55-EC8DCC68D014}">
      <dgm:prSet/>
      <dgm:spPr/>
      <dgm:t>
        <a:bodyPr/>
        <a:lstStyle/>
        <a:p>
          <a:endParaRPr lang="ru-RU"/>
        </a:p>
      </dgm:t>
    </dgm:pt>
    <dgm:pt modelId="{A23F6CEC-8A81-4DB2-B5F3-42F1D70AA1C8}" type="sibTrans" cxnId="{B404F72C-1C0D-43BF-8A55-EC8DCC68D014}">
      <dgm:prSet/>
      <dgm:spPr/>
      <dgm:t>
        <a:bodyPr/>
        <a:lstStyle/>
        <a:p>
          <a:endParaRPr lang="ru-RU"/>
        </a:p>
      </dgm:t>
    </dgm:pt>
    <dgm:pt modelId="{C870F12D-37C0-4C43-8D3A-2A0CC4D55F0B}">
      <dgm:prSet phldrT="[Текст]"/>
      <dgm:spPr/>
      <dgm:t>
        <a:bodyPr/>
        <a:lstStyle/>
        <a:p>
          <a:r>
            <a:rPr lang="ru-RU" dirty="0" smtClean="0"/>
            <a:t>При введении вакцины</a:t>
          </a:r>
          <a:endParaRPr lang="ru-RU" dirty="0"/>
        </a:p>
      </dgm:t>
    </dgm:pt>
    <dgm:pt modelId="{1C6D2A3F-158C-46D9-990D-5D95A946EA0A}" type="parTrans" cxnId="{ED041895-4C55-4C11-BB9D-DF90DFA833AA}">
      <dgm:prSet/>
      <dgm:spPr/>
      <dgm:t>
        <a:bodyPr/>
        <a:lstStyle/>
        <a:p>
          <a:endParaRPr lang="ru-RU"/>
        </a:p>
      </dgm:t>
    </dgm:pt>
    <dgm:pt modelId="{C6A6A337-BDFA-4A3A-8F2D-6BFC3C7A7DB3}" type="sibTrans" cxnId="{ED041895-4C55-4C11-BB9D-DF90DFA833AA}">
      <dgm:prSet/>
      <dgm:spPr/>
      <dgm:t>
        <a:bodyPr/>
        <a:lstStyle/>
        <a:p>
          <a:endParaRPr lang="ru-RU"/>
        </a:p>
      </dgm:t>
    </dgm:pt>
    <dgm:pt modelId="{BA1FD0CA-8F38-4D03-8F20-18334FBBA105}">
      <dgm:prSet phldrT="[Текст]"/>
      <dgm:spPr/>
      <dgm:t>
        <a:bodyPr/>
        <a:lstStyle/>
        <a:p>
          <a:r>
            <a:rPr lang="ru-RU" dirty="0" smtClean="0"/>
            <a:t> вырабатывается  не сразу, сохраняется годами</a:t>
          </a:r>
          <a:endParaRPr lang="ru-RU" dirty="0"/>
        </a:p>
      </dgm:t>
    </dgm:pt>
    <dgm:pt modelId="{04153BB4-E6F5-4044-A56F-97FA30EF474E}" type="parTrans" cxnId="{CCA5668A-0CCF-44C8-B3B1-44822DDE61C6}">
      <dgm:prSet/>
      <dgm:spPr/>
      <dgm:t>
        <a:bodyPr/>
        <a:lstStyle/>
        <a:p>
          <a:endParaRPr lang="ru-RU"/>
        </a:p>
      </dgm:t>
    </dgm:pt>
    <dgm:pt modelId="{334B5541-BD06-48D7-B149-9CA269AC74D1}" type="sibTrans" cxnId="{CCA5668A-0CCF-44C8-B3B1-44822DDE61C6}">
      <dgm:prSet/>
      <dgm:spPr/>
      <dgm:t>
        <a:bodyPr/>
        <a:lstStyle/>
        <a:p>
          <a:endParaRPr lang="ru-RU"/>
        </a:p>
      </dgm:t>
    </dgm:pt>
    <dgm:pt modelId="{12D809AC-2D0B-4BC0-9FBE-E960B96B47E5}">
      <dgm:prSet phldrT="[Текст]"/>
      <dgm:spPr/>
      <dgm:t>
        <a:bodyPr/>
        <a:lstStyle/>
        <a:p>
          <a:r>
            <a:rPr lang="ru-RU" dirty="0" smtClean="0"/>
            <a:t>Пассивный  </a:t>
          </a:r>
          <a:endParaRPr lang="ru-RU" dirty="0"/>
        </a:p>
      </dgm:t>
    </dgm:pt>
    <dgm:pt modelId="{13158966-4232-43EC-B764-3D0F0E10B90B}" type="parTrans" cxnId="{1F9D680E-8C25-4C28-A84A-7C69D86658A3}">
      <dgm:prSet/>
      <dgm:spPr/>
      <dgm:t>
        <a:bodyPr/>
        <a:lstStyle/>
        <a:p>
          <a:endParaRPr lang="ru-RU"/>
        </a:p>
      </dgm:t>
    </dgm:pt>
    <dgm:pt modelId="{05C490D1-4B85-4427-A092-54B2F7585EFB}" type="sibTrans" cxnId="{1F9D680E-8C25-4C28-A84A-7C69D86658A3}">
      <dgm:prSet/>
      <dgm:spPr/>
      <dgm:t>
        <a:bodyPr/>
        <a:lstStyle/>
        <a:p>
          <a:endParaRPr lang="ru-RU"/>
        </a:p>
      </dgm:t>
    </dgm:pt>
    <dgm:pt modelId="{653E1CCB-A32F-4338-9CEF-15E29D6FBE18}">
      <dgm:prSet phldrT="[Текст]"/>
      <dgm:spPr/>
      <dgm:t>
        <a:bodyPr/>
        <a:lstStyle/>
        <a:p>
          <a:r>
            <a:rPr lang="ru-RU" dirty="0" smtClean="0"/>
            <a:t>При введении сыворотки</a:t>
          </a:r>
          <a:endParaRPr lang="ru-RU" dirty="0"/>
        </a:p>
      </dgm:t>
    </dgm:pt>
    <dgm:pt modelId="{9D870705-F4B8-4690-B790-8C89FD7F8ABA}" type="parTrans" cxnId="{80464681-AEF9-4A7D-AAFB-E3B7452CC58C}">
      <dgm:prSet/>
      <dgm:spPr/>
      <dgm:t>
        <a:bodyPr/>
        <a:lstStyle/>
        <a:p>
          <a:endParaRPr lang="ru-RU"/>
        </a:p>
      </dgm:t>
    </dgm:pt>
    <dgm:pt modelId="{7C1BA72B-D7E9-4666-9969-9968711E5324}" type="sibTrans" cxnId="{80464681-AEF9-4A7D-AAFB-E3B7452CC58C}">
      <dgm:prSet/>
      <dgm:spPr/>
      <dgm:t>
        <a:bodyPr/>
        <a:lstStyle/>
        <a:p>
          <a:endParaRPr lang="ru-RU"/>
        </a:p>
      </dgm:t>
    </dgm:pt>
    <dgm:pt modelId="{8C9DCD16-C71B-47EF-9D50-4699931CA6B6}">
      <dgm:prSet phldrT="[Текст]"/>
      <dgm:spPr/>
      <dgm:t>
        <a:bodyPr/>
        <a:lstStyle/>
        <a:p>
          <a:r>
            <a:rPr lang="ru-RU" dirty="0" smtClean="0"/>
            <a:t>Вырабатывается сразу, через месяц угасает</a:t>
          </a:r>
          <a:endParaRPr lang="ru-RU" dirty="0"/>
        </a:p>
      </dgm:t>
    </dgm:pt>
    <dgm:pt modelId="{E6BA2ED3-5698-4DE9-8964-312ADCE3F261}" type="parTrans" cxnId="{CDDFAAF5-CD67-4664-BDEC-BC2A9D177F35}">
      <dgm:prSet/>
      <dgm:spPr/>
      <dgm:t>
        <a:bodyPr/>
        <a:lstStyle/>
        <a:p>
          <a:endParaRPr lang="ru-RU"/>
        </a:p>
      </dgm:t>
    </dgm:pt>
    <dgm:pt modelId="{37EB5276-E64D-4F15-8598-57AE997C2F31}" type="sibTrans" cxnId="{CDDFAAF5-CD67-4664-BDEC-BC2A9D177F35}">
      <dgm:prSet/>
      <dgm:spPr/>
      <dgm:t>
        <a:bodyPr/>
        <a:lstStyle/>
        <a:p>
          <a:endParaRPr lang="ru-RU"/>
        </a:p>
      </dgm:t>
    </dgm:pt>
    <dgm:pt modelId="{253121AB-DA0A-477B-9167-3A636AE98DBF}" type="pres">
      <dgm:prSet presAssocID="{0665ED21-2159-4C5B-BC5D-48ED9F086C0A}" presName="diagram" presStyleCnt="0">
        <dgm:presLayoutVars>
          <dgm:chPref val="1"/>
          <dgm:dir/>
          <dgm:animOne val="branch"/>
          <dgm:animLvl val="lvl"/>
          <dgm:resizeHandles/>
        </dgm:presLayoutVars>
      </dgm:prSet>
      <dgm:spPr/>
      <dgm:t>
        <a:bodyPr/>
        <a:lstStyle/>
        <a:p>
          <a:endParaRPr lang="ru-RU"/>
        </a:p>
      </dgm:t>
    </dgm:pt>
    <dgm:pt modelId="{CD4F9273-BE71-4290-898D-05EC6A607196}" type="pres">
      <dgm:prSet presAssocID="{73C8524F-10CE-4C0C-B493-9F6C0FF42E20}" presName="root" presStyleCnt="0"/>
      <dgm:spPr/>
    </dgm:pt>
    <dgm:pt modelId="{5DA47315-674F-43ED-BEC2-B090FD48B8C8}" type="pres">
      <dgm:prSet presAssocID="{73C8524F-10CE-4C0C-B493-9F6C0FF42E20}" presName="rootComposite" presStyleCnt="0"/>
      <dgm:spPr/>
    </dgm:pt>
    <dgm:pt modelId="{4FFAD996-B03C-4B6C-91A7-947AF0BF5CBC}" type="pres">
      <dgm:prSet presAssocID="{73C8524F-10CE-4C0C-B493-9F6C0FF42E20}" presName="rootText" presStyleLbl="node1" presStyleIdx="0" presStyleCnt="2"/>
      <dgm:spPr/>
      <dgm:t>
        <a:bodyPr/>
        <a:lstStyle/>
        <a:p>
          <a:endParaRPr lang="ru-RU"/>
        </a:p>
      </dgm:t>
    </dgm:pt>
    <dgm:pt modelId="{217A92DE-B91A-4FB5-A977-6FE66B13904B}" type="pres">
      <dgm:prSet presAssocID="{73C8524F-10CE-4C0C-B493-9F6C0FF42E20}" presName="rootConnector" presStyleLbl="node1" presStyleIdx="0" presStyleCnt="2"/>
      <dgm:spPr/>
      <dgm:t>
        <a:bodyPr/>
        <a:lstStyle/>
        <a:p>
          <a:endParaRPr lang="ru-RU"/>
        </a:p>
      </dgm:t>
    </dgm:pt>
    <dgm:pt modelId="{15119BB3-80F8-43E3-A41A-E629AE9ACE30}" type="pres">
      <dgm:prSet presAssocID="{73C8524F-10CE-4C0C-B493-9F6C0FF42E20}" presName="childShape" presStyleCnt="0"/>
      <dgm:spPr/>
    </dgm:pt>
    <dgm:pt modelId="{A5D25027-1684-41BB-AC06-4184617F9F2A}" type="pres">
      <dgm:prSet presAssocID="{1C6D2A3F-158C-46D9-990D-5D95A946EA0A}" presName="Name13" presStyleLbl="parChTrans1D2" presStyleIdx="0" presStyleCnt="4"/>
      <dgm:spPr/>
      <dgm:t>
        <a:bodyPr/>
        <a:lstStyle/>
        <a:p>
          <a:endParaRPr lang="ru-RU"/>
        </a:p>
      </dgm:t>
    </dgm:pt>
    <dgm:pt modelId="{35319292-C95C-44DF-911D-8681F698959F}" type="pres">
      <dgm:prSet presAssocID="{C870F12D-37C0-4C43-8D3A-2A0CC4D55F0B}" presName="childText" presStyleLbl="bgAcc1" presStyleIdx="0" presStyleCnt="4">
        <dgm:presLayoutVars>
          <dgm:bulletEnabled val="1"/>
        </dgm:presLayoutVars>
      </dgm:prSet>
      <dgm:spPr/>
      <dgm:t>
        <a:bodyPr/>
        <a:lstStyle/>
        <a:p>
          <a:endParaRPr lang="ru-RU"/>
        </a:p>
      </dgm:t>
    </dgm:pt>
    <dgm:pt modelId="{30AD9EE0-4F77-497E-9E1D-01678E4DD679}" type="pres">
      <dgm:prSet presAssocID="{04153BB4-E6F5-4044-A56F-97FA30EF474E}" presName="Name13" presStyleLbl="parChTrans1D2" presStyleIdx="1" presStyleCnt="4"/>
      <dgm:spPr/>
      <dgm:t>
        <a:bodyPr/>
        <a:lstStyle/>
        <a:p>
          <a:endParaRPr lang="ru-RU"/>
        </a:p>
      </dgm:t>
    </dgm:pt>
    <dgm:pt modelId="{D0F01BD6-EF88-40A5-97AB-1005B36204FB}" type="pres">
      <dgm:prSet presAssocID="{BA1FD0CA-8F38-4D03-8F20-18334FBBA105}" presName="childText" presStyleLbl="bgAcc1" presStyleIdx="1" presStyleCnt="4">
        <dgm:presLayoutVars>
          <dgm:bulletEnabled val="1"/>
        </dgm:presLayoutVars>
      </dgm:prSet>
      <dgm:spPr/>
      <dgm:t>
        <a:bodyPr/>
        <a:lstStyle/>
        <a:p>
          <a:endParaRPr lang="ru-RU"/>
        </a:p>
      </dgm:t>
    </dgm:pt>
    <dgm:pt modelId="{CF2CAC42-2492-46B3-8366-76AC2E3AAB69}" type="pres">
      <dgm:prSet presAssocID="{12D809AC-2D0B-4BC0-9FBE-E960B96B47E5}" presName="root" presStyleCnt="0"/>
      <dgm:spPr/>
    </dgm:pt>
    <dgm:pt modelId="{89C93A97-6602-43AA-A3F0-AAC414226A8D}" type="pres">
      <dgm:prSet presAssocID="{12D809AC-2D0B-4BC0-9FBE-E960B96B47E5}" presName="rootComposite" presStyleCnt="0"/>
      <dgm:spPr/>
    </dgm:pt>
    <dgm:pt modelId="{9D7D1EAE-CA19-478E-AEAF-479EAD903024}" type="pres">
      <dgm:prSet presAssocID="{12D809AC-2D0B-4BC0-9FBE-E960B96B47E5}" presName="rootText" presStyleLbl="node1" presStyleIdx="1" presStyleCnt="2"/>
      <dgm:spPr/>
      <dgm:t>
        <a:bodyPr/>
        <a:lstStyle/>
        <a:p>
          <a:endParaRPr lang="ru-RU"/>
        </a:p>
      </dgm:t>
    </dgm:pt>
    <dgm:pt modelId="{66B7C5C6-4200-4221-98F8-BDE96DA8DB63}" type="pres">
      <dgm:prSet presAssocID="{12D809AC-2D0B-4BC0-9FBE-E960B96B47E5}" presName="rootConnector" presStyleLbl="node1" presStyleIdx="1" presStyleCnt="2"/>
      <dgm:spPr/>
      <dgm:t>
        <a:bodyPr/>
        <a:lstStyle/>
        <a:p>
          <a:endParaRPr lang="ru-RU"/>
        </a:p>
      </dgm:t>
    </dgm:pt>
    <dgm:pt modelId="{76638AE8-A129-4852-8D0A-B56671ED2D76}" type="pres">
      <dgm:prSet presAssocID="{12D809AC-2D0B-4BC0-9FBE-E960B96B47E5}" presName="childShape" presStyleCnt="0"/>
      <dgm:spPr/>
    </dgm:pt>
    <dgm:pt modelId="{FBB1C864-63DA-4464-B047-4A8442F34149}" type="pres">
      <dgm:prSet presAssocID="{9D870705-F4B8-4690-B790-8C89FD7F8ABA}" presName="Name13" presStyleLbl="parChTrans1D2" presStyleIdx="2" presStyleCnt="4"/>
      <dgm:spPr/>
      <dgm:t>
        <a:bodyPr/>
        <a:lstStyle/>
        <a:p>
          <a:endParaRPr lang="ru-RU"/>
        </a:p>
      </dgm:t>
    </dgm:pt>
    <dgm:pt modelId="{7CEC02E0-1C0E-4BA0-A90E-EA71D7DA60ED}" type="pres">
      <dgm:prSet presAssocID="{653E1CCB-A32F-4338-9CEF-15E29D6FBE18}" presName="childText" presStyleLbl="bgAcc1" presStyleIdx="2" presStyleCnt="4">
        <dgm:presLayoutVars>
          <dgm:bulletEnabled val="1"/>
        </dgm:presLayoutVars>
      </dgm:prSet>
      <dgm:spPr/>
      <dgm:t>
        <a:bodyPr/>
        <a:lstStyle/>
        <a:p>
          <a:endParaRPr lang="ru-RU"/>
        </a:p>
      </dgm:t>
    </dgm:pt>
    <dgm:pt modelId="{4F0F023F-E877-4F70-A39B-AE675E317DA4}" type="pres">
      <dgm:prSet presAssocID="{E6BA2ED3-5698-4DE9-8964-312ADCE3F261}" presName="Name13" presStyleLbl="parChTrans1D2" presStyleIdx="3" presStyleCnt="4"/>
      <dgm:spPr/>
      <dgm:t>
        <a:bodyPr/>
        <a:lstStyle/>
        <a:p>
          <a:endParaRPr lang="ru-RU"/>
        </a:p>
      </dgm:t>
    </dgm:pt>
    <dgm:pt modelId="{DF2E841C-1C79-4577-81DF-D2461B50CD3C}" type="pres">
      <dgm:prSet presAssocID="{8C9DCD16-C71B-47EF-9D50-4699931CA6B6}" presName="childText" presStyleLbl="bgAcc1" presStyleIdx="3" presStyleCnt="4">
        <dgm:presLayoutVars>
          <dgm:bulletEnabled val="1"/>
        </dgm:presLayoutVars>
      </dgm:prSet>
      <dgm:spPr/>
      <dgm:t>
        <a:bodyPr/>
        <a:lstStyle/>
        <a:p>
          <a:endParaRPr lang="ru-RU"/>
        </a:p>
      </dgm:t>
    </dgm:pt>
  </dgm:ptLst>
  <dgm:cxnLst>
    <dgm:cxn modelId="{01A13AFE-BB30-4DD4-BA4B-FF430D352759}" type="presOf" srcId="{9D870705-F4B8-4690-B790-8C89FD7F8ABA}" destId="{FBB1C864-63DA-4464-B047-4A8442F34149}" srcOrd="0" destOrd="0" presId="urn:microsoft.com/office/officeart/2005/8/layout/hierarchy3"/>
    <dgm:cxn modelId="{4E43F117-B481-44B9-8804-3D704EDC07FE}" type="presOf" srcId="{BA1FD0CA-8F38-4D03-8F20-18334FBBA105}" destId="{D0F01BD6-EF88-40A5-97AB-1005B36204FB}" srcOrd="0" destOrd="0" presId="urn:microsoft.com/office/officeart/2005/8/layout/hierarchy3"/>
    <dgm:cxn modelId="{4FF0F3F6-346D-4D37-83DA-1FCCCB13D0AB}" type="presOf" srcId="{C870F12D-37C0-4C43-8D3A-2A0CC4D55F0B}" destId="{35319292-C95C-44DF-911D-8681F698959F}" srcOrd="0" destOrd="0" presId="urn:microsoft.com/office/officeart/2005/8/layout/hierarchy3"/>
    <dgm:cxn modelId="{6FFC1003-0241-4EE0-B8B0-40662618CC0A}" type="presOf" srcId="{653E1CCB-A32F-4338-9CEF-15E29D6FBE18}" destId="{7CEC02E0-1C0E-4BA0-A90E-EA71D7DA60ED}" srcOrd="0" destOrd="0" presId="urn:microsoft.com/office/officeart/2005/8/layout/hierarchy3"/>
    <dgm:cxn modelId="{1F9D680E-8C25-4C28-A84A-7C69D86658A3}" srcId="{0665ED21-2159-4C5B-BC5D-48ED9F086C0A}" destId="{12D809AC-2D0B-4BC0-9FBE-E960B96B47E5}" srcOrd="1" destOrd="0" parTransId="{13158966-4232-43EC-B764-3D0F0E10B90B}" sibTransId="{05C490D1-4B85-4427-A092-54B2F7585EFB}"/>
    <dgm:cxn modelId="{568311AA-8125-4824-BB3E-2665934F2140}" type="presOf" srcId="{0665ED21-2159-4C5B-BC5D-48ED9F086C0A}" destId="{253121AB-DA0A-477B-9167-3A636AE98DBF}" srcOrd="0" destOrd="0" presId="urn:microsoft.com/office/officeart/2005/8/layout/hierarchy3"/>
    <dgm:cxn modelId="{CDDFAAF5-CD67-4664-BDEC-BC2A9D177F35}" srcId="{12D809AC-2D0B-4BC0-9FBE-E960B96B47E5}" destId="{8C9DCD16-C71B-47EF-9D50-4699931CA6B6}" srcOrd="1" destOrd="0" parTransId="{E6BA2ED3-5698-4DE9-8964-312ADCE3F261}" sibTransId="{37EB5276-E64D-4F15-8598-57AE997C2F31}"/>
    <dgm:cxn modelId="{B404F72C-1C0D-43BF-8A55-EC8DCC68D014}" srcId="{0665ED21-2159-4C5B-BC5D-48ED9F086C0A}" destId="{73C8524F-10CE-4C0C-B493-9F6C0FF42E20}" srcOrd="0" destOrd="0" parTransId="{EA576047-5F10-48E4-B7E7-5DD70301890F}" sibTransId="{A23F6CEC-8A81-4DB2-B5F3-42F1D70AA1C8}"/>
    <dgm:cxn modelId="{80464681-AEF9-4A7D-AAFB-E3B7452CC58C}" srcId="{12D809AC-2D0B-4BC0-9FBE-E960B96B47E5}" destId="{653E1CCB-A32F-4338-9CEF-15E29D6FBE18}" srcOrd="0" destOrd="0" parTransId="{9D870705-F4B8-4690-B790-8C89FD7F8ABA}" sibTransId="{7C1BA72B-D7E9-4666-9969-9968711E5324}"/>
    <dgm:cxn modelId="{36AE1F26-A31E-45BE-90A7-523F318A7BA5}" type="presOf" srcId="{8C9DCD16-C71B-47EF-9D50-4699931CA6B6}" destId="{DF2E841C-1C79-4577-81DF-D2461B50CD3C}" srcOrd="0" destOrd="0" presId="urn:microsoft.com/office/officeart/2005/8/layout/hierarchy3"/>
    <dgm:cxn modelId="{B844CFDC-3B52-4703-BAE7-7724DDD667F0}" type="presOf" srcId="{E6BA2ED3-5698-4DE9-8964-312ADCE3F261}" destId="{4F0F023F-E877-4F70-A39B-AE675E317DA4}" srcOrd="0" destOrd="0" presId="urn:microsoft.com/office/officeart/2005/8/layout/hierarchy3"/>
    <dgm:cxn modelId="{3AAF8E75-ECAA-45DE-BB87-5F915A6F6A84}" type="presOf" srcId="{12D809AC-2D0B-4BC0-9FBE-E960B96B47E5}" destId="{9D7D1EAE-CA19-478E-AEAF-479EAD903024}" srcOrd="0" destOrd="0" presId="urn:microsoft.com/office/officeart/2005/8/layout/hierarchy3"/>
    <dgm:cxn modelId="{EAE113DC-7DBF-4AF4-B663-6FBD429D2D1E}" type="presOf" srcId="{73C8524F-10CE-4C0C-B493-9F6C0FF42E20}" destId="{4FFAD996-B03C-4B6C-91A7-947AF0BF5CBC}" srcOrd="0" destOrd="0" presId="urn:microsoft.com/office/officeart/2005/8/layout/hierarchy3"/>
    <dgm:cxn modelId="{ED041895-4C55-4C11-BB9D-DF90DFA833AA}" srcId="{73C8524F-10CE-4C0C-B493-9F6C0FF42E20}" destId="{C870F12D-37C0-4C43-8D3A-2A0CC4D55F0B}" srcOrd="0" destOrd="0" parTransId="{1C6D2A3F-158C-46D9-990D-5D95A946EA0A}" sibTransId="{C6A6A337-BDFA-4A3A-8F2D-6BFC3C7A7DB3}"/>
    <dgm:cxn modelId="{6483A654-2BB9-43D5-B72A-71FD42D2AC08}" type="presOf" srcId="{04153BB4-E6F5-4044-A56F-97FA30EF474E}" destId="{30AD9EE0-4F77-497E-9E1D-01678E4DD679}" srcOrd="0" destOrd="0" presId="urn:microsoft.com/office/officeart/2005/8/layout/hierarchy3"/>
    <dgm:cxn modelId="{43986148-8D06-4A10-B685-E88CC2903FC0}" type="presOf" srcId="{12D809AC-2D0B-4BC0-9FBE-E960B96B47E5}" destId="{66B7C5C6-4200-4221-98F8-BDE96DA8DB63}" srcOrd="1" destOrd="0" presId="urn:microsoft.com/office/officeart/2005/8/layout/hierarchy3"/>
    <dgm:cxn modelId="{CCA5668A-0CCF-44C8-B3B1-44822DDE61C6}" srcId="{73C8524F-10CE-4C0C-B493-9F6C0FF42E20}" destId="{BA1FD0CA-8F38-4D03-8F20-18334FBBA105}" srcOrd="1" destOrd="0" parTransId="{04153BB4-E6F5-4044-A56F-97FA30EF474E}" sibTransId="{334B5541-BD06-48D7-B149-9CA269AC74D1}"/>
    <dgm:cxn modelId="{F1C47FEB-3F60-4BC4-A31B-F4B049DA6E27}" type="presOf" srcId="{73C8524F-10CE-4C0C-B493-9F6C0FF42E20}" destId="{217A92DE-B91A-4FB5-A977-6FE66B13904B}" srcOrd="1" destOrd="0" presId="urn:microsoft.com/office/officeart/2005/8/layout/hierarchy3"/>
    <dgm:cxn modelId="{875A07D9-527B-41BF-A96B-3C35CBD04FC1}" type="presOf" srcId="{1C6D2A3F-158C-46D9-990D-5D95A946EA0A}" destId="{A5D25027-1684-41BB-AC06-4184617F9F2A}" srcOrd="0" destOrd="0" presId="urn:microsoft.com/office/officeart/2005/8/layout/hierarchy3"/>
    <dgm:cxn modelId="{354DCC85-98CF-4DEA-BE6F-B79825D0F35D}" type="presParOf" srcId="{253121AB-DA0A-477B-9167-3A636AE98DBF}" destId="{CD4F9273-BE71-4290-898D-05EC6A607196}" srcOrd="0" destOrd="0" presId="urn:microsoft.com/office/officeart/2005/8/layout/hierarchy3"/>
    <dgm:cxn modelId="{9FECE933-0006-4A25-951C-161A1A10B40A}" type="presParOf" srcId="{CD4F9273-BE71-4290-898D-05EC6A607196}" destId="{5DA47315-674F-43ED-BEC2-B090FD48B8C8}" srcOrd="0" destOrd="0" presId="urn:microsoft.com/office/officeart/2005/8/layout/hierarchy3"/>
    <dgm:cxn modelId="{A9035A32-7BAA-44F8-BC26-11FBAE51D880}" type="presParOf" srcId="{5DA47315-674F-43ED-BEC2-B090FD48B8C8}" destId="{4FFAD996-B03C-4B6C-91A7-947AF0BF5CBC}" srcOrd="0" destOrd="0" presId="urn:microsoft.com/office/officeart/2005/8/layout/hierarchy3"/>
    <dgm:cxn modelId="{A11BCAB0-4CDA-4867-9114-43095860F7B8}" type="presParOf" srcId="{5DA47315-674F-43ED-BEC2-B090FD48B8C8}" destId="{217A92DE-B91A-4FB5-A977-6FE66B13904B}" srcOrd="1" destOrd="0" presId="urn:microsoft.com/office/officeart/2005/8/layout/hierarchy3"/>
    <dgm:cxn modelId="{E28F6D4C-FADC-4FB2-8FC2-C947BA1FFD62}" type="presParOf" srcId="{CD4F9273-BE71-4290-898D-05EC6A607196}" destId="{15119BB3-80F8-43E3-A41A-E629AE9ACE30}" srcOrd="1" destOrd="0" presId="urn:microsoft.com/office/officeart/2005/8/layout/hierarchy3"/>
    <dgm:cxn modelId="{502A1F3C-1F9C-449D-A827-11E4BD3BB4E2}" type="presParOf" srcId="{15119BB3-80F8-43E3-A41A-E629AE9ACE30}" destId="{A5D25027-1684-41BB-AC06-4184617F9F2A}" srcOrd="0" destOrd="0" presId="urn:microsoft.com/office/officeart/2005/8/layout/hierarchy3"/>
    <dgm:cxn modelId="{0FD9D9DA-68E0-4E95-8E7A-A0E4DA95E6B7}" type="presParOf" srcId="{15119BB3-80F8-43E3-A41A-E629AE9ACE30}" destId="{35319292-C95C-44DF-911D-8681F698959F}" srcOrd="1" destOrd="0" presId="urn:microsoft.com/office/officeart/2005/8/layout/hierarchy3"/>
    <dgm:cxn modelId="{53597618-0922-49BE-854C-26408BF4751A}" type="presParOf" srcId="{15119BB3-80F8-43E3-A41A-E629AE9ACE30}" destId="{30AD9EE0-4F77-497E-9E1D-01678E4DD679}" srcOrd="2" destOrd="0" presId="urn:microsoft.com/office/officeart/2005/8/layout/hierarchy3"/>
    <dgm:cxn modelId="{C2026F93-F3FC-43BF-8282-A63120FDA86D}" type="presParOf" srcId="{15119BB3-80F8-43E3-A41A-E629AE9ACE30}" destId="{D0F01BD6-EF88-40A5-97AB-1005B36204FB}" srcOrd="3" destOrd="0" presId="urn:microsoft.com/office/officeart/2005/8/layout/hierarchy3"/>
    <dgm:cxn modelId="{EEBFF217-F082-41F4-B106-05AC88CE8CF1}" type="presParOf" srcId="{253121AB-DA0A-477B-9167-3A636AE98DBF}" destId="{CF2CAC42-2492-46B3-8366-76AC2E3AAB69}" srcOrd="1" destOrd="0" presId="urn:microsoft.com/office/officeart/2005/8/layout/hierarchy3"/>
    <dgm:cxn modelId="{8BF46B76-6B17-44B9-8D80-68465EEF8A23}" type="presParOf" srcId="{CF2CAC42-2492-46B3-8366-76AC2E3AAB69}" destId="{89C93A97-6602-43AA-A3F0-AAC414226A8D}" srcOrd="0" destOrd="0" presId="urn:microsoft.com/office/officeart/2005/8/layout/hierarchy3"/>
    <dgm:cxn modelId="{81AC941C-0BAE-4918-A5F9-3CAA1504888B}" type="presParOf" srcId="{89C93A97-6602-43AA-A3F0-AAC414226A8D}" destId="{9D7D1EAE-CA19-478E-AEAF-479EAD903024}" srcOrd="0" destOrd="0" presId="urn:microsoft.com/office/officeart/2005/8/layout/hierarchy3"/>
    <dgm:cxn modelId="{0199845E-DE93-45CC-93FB-E77A12D609A8}" type="presParOf" srcId="{89C93A97-6602-43AA-A3F0-AAC414226A8D}" destId="{66B7C5C6-4200-4221-98F8-BDE96DA8DB63}" srcOrd="1" destOrd="0" presId="urn:microsoft.com/office/officeart/2005/8/layout/hierarchy3"/>
    <dgm:cxn modelId="{61BA67E0-5C17-4FF9-98DC-0CAD0D4B4FF6}" type="presParOf" srcId="{CF2CAC42-2492-46B3-8366-76AC2E3AAB69}" destId="{76638AE8-A129-4852-8D0A-B56671ED2D76}" srcOrd="1" destOrd="0" presId="urn:microsoft.com/office/officeart/2005/8/layout/hierarchy3"/>
    <dgm:cxn modelId="{D6DE9CB1-647D-4A1D-A94A-CBCE9632F8F9}" type="presParOf" srcId="{76638AE8-A129-4852-8D0A-B56671ED2D76}" destId="{FBB1C864-63DA-4464-B047-4A8442F34149}" srcOrd="0" destOrd="0" presId="urn:microsoft.com/office/officeart/2005/8/layout/hierarchy3"/>
    <dgm:cxn modelId="{66F31581-2377-4648-9055-E3D8BFEB646A}" type="presParOf" srcId="{76638AE8-A129-4852-8D0A-B56671ED2D76}" destId="{7CEC02E0-1C0E-4BA0-A90E-EA71D7DA60ED}" srcOrd="1" destOrd="0" presId="urn:microsoft.com/office/officeart/2005/8/layout/hierarchy3"/>
    <dgm:cxn modelId="{B47D250B-EE91-4771-9258-F9B534C34EE5}" type="presParOf" srcId="{76638AE8-A129-4852-8D0A-B56671ED2D76}" destId="{4F0F023F-E877-4F70-A39B-AE675E317DA4}" srcOrd="2" destOrd="0" presId="urn:microsoft.com/office/officeart/2005/8/layout/hierarchy3"/>
    <dgm:cxn modelId="{E346F060-4E99-45C3-BBB9-5D9D5C876507}" type="presParOf" srcId="{76638AE8-A129-4852-8D0A-B56671ED2D76}" destId="{DF2E841C-1C79-4577-81DF-D2461B50CD3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076D8-AFA2-44B7-8C32-F0C8581B2969}">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ru-RU" sz="2900" kern="1200" dirty="0" smtClean="0"/>
            <a:t>естественный</a:t>
          </a:r>
          <a:endParaRPr lang="ru-RU" sz="2900" kern="1200" dirty="0"/>
        </a:p>
      </dsp:txBody>
      <dsp:txXfrm>
        <a:off x="1245858" y="39991"/>
        <a:ext cx="2508127" cy="1216224"/>
      </dsp:txXfrm>
    </dsp:sp>
    <dsp:sp modelId="{316259BA-0EAD-4E67-A2A6-4782F162EC04}">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786AF4-0931-4E0A-848E-01A942A30B65}">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Врожденный </a:t>
          </a:r>
          <a:endParaRPr lang="ru-RU" sz="2100" kern="1200" dirty="0"/>
        </a:p>
      </dsp:txBody>
      <dsp:txXfrm>
        <a:off x="1762619" y="1654869"/>
        <a:ext cx="1991366" cy="1216224"/>
      </dsp:txXfrm>
    </dsp:sp>
    <dsp:sp modelId="{076F39A9-54A7-41C1-A1C5-4511C2B67C77}">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81BE05-EBF9-4D96-94E1-59A85D0A55B2}">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Приобретенный </a:t>
          </a:r>
          <a:endParaRPr lang="ru-RU" sz="2100" kern="1200" dirty="0"/>
        </a:p>
      </dsp:txBody>
      <dsp:txXfrm>
        <a:off x="1762619" y="3269747"/>
        <a:ext cx="1991366" cy="1216224"/>
      </dsp:txXfrm>
    </dsp:sp>
    <dsp:sp modelId="{A557084E-04CB-4604-AC88-354FC84FBF14}">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ru-RU" sz="2900" kern="1200" dirty="0" smtClean="0"/>
            <a:t>искусственный</a:t>
          </a:r>
          <a:endParaRPr lang="ru-RU" sz="2900" kern="1200" dirty="0"/>
        </a:p>
      </dsp:txBody>
      <dsp:txXfrm>
        <a:off x="4475614" y="39991"/>
        <a:ext cx="2508127" cy="1216224"/>
      </dsp:txXfrm>
    </dsp:sp>
    <dsp:sp modelId="{FE202B49-4D96-4D76-B95E-BB8EFBC24381}">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3DEC40-4F9A-4E2C-8499-EF9149719142}">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Активный </a:t>
          </a:r>
          <a:endParaRPr lang="ru-RU" sz="2100" kern="1200" dirty="0"/>
        </a:p>
      </dsp:txBody>
      <dsp:txXfrm>
        <a:off x="4992375" y="1654869"/>
        <a:ext cx="1991366" cy="1216224"/>
      </dsp:txXfrm>
    </dsp:sp>
    <dsp:sp modelId="{3DB5BC0F-A8E1-40CD-B80E-AA95C843A137}">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E99C0D-995E-4E40-BE96-7B0FEE857297}">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ru-RU" sz="2100" kern="1200" dirty="0" smtClean="0"/>
            <a:t>Пассивный </a:t>
          </a:r>
          <a:endParaRPr lang="ru-RU" sz="2100" kern="1200" dirty="0"/>
        </a:p>
      </dsp:txBody>
      <dsp:txXfrm>
        <a:off x="4992375" y="3269747"/>
        <a:ext cx="1991366" cy="1216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AD996-B03C-4B6C-91A7-947AF0BF5CBC}">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ru-RU" sz="2700" kern="1200" dirty="0" smtClean="0"/>
            <a:t>Врожденный </a:t>
          </a:r>
          <a:endParaRPr lang="ru-RU" sz="2700" kern="1200" dirty="0"/>
        </a:p>
      </dsp:txBody>
      <dsp:txXfrm>
        <a:off x="1245858" y="39991"/>
        <a:ext cx="2508127" cy="1216224"/>
      </dsp:txXfrm>
    </dsp:sp>
    <dsp:sp modelId="{A5D25027-1684-41BB-AC06-4184617F9F2A}">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319292-C95C-44DF-911D-8681F698959F}">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ru-RU" sz="1900" kern="1200" dirty="0" smtClean="0"/>
            <a:t>От матери, при рождении</a:t>
          </a:r>
          <a:endParaRPr lang="ru-RU" sz="1900" kern="1200" dirty="0"/>
        </a:p>
      </dsp:txBody>
      <dsp:txXfrm>
        <a:off x="1762619" y="1654869"/>
        <a:ext cx="1991366" cy="1216224"/>
      </dsp:txXfrm>
    </dsp:sp>
    <dsp:sp modelId="{30AD9EE0-4F77-497E-9E1D-01678E4DD679}">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F01BD6-EF88-40A5-97AB-1005B36204FB}">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ru-RU" sz="1900" kern="1200" dirty="0" smtClean="0"/>
            <a:t> до 6 месяцев</a:t>
          </a:r>
          <a:endParaRPr lang="ru-RU" sz="1900" kern="1200" dirty="0"/>
        </a:p>
      </dsp:txBody>
      <dsp:txXfrm>
        <a:off x="1762619" y="3269747"/>
        <a:ext cx="1991366" cy="1216224"/>
      </dsp:txXfrm>
    </dsp:sp>
    <dsp:sp modelId="{9D7D1EAE-CA19-478E-AEAF-479EAD903024}">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ru-RU" sz="2700" kern="1200" dirty="0" smtClean="0"/>
            <a:t>Приобретенный </a:t>
          </a:r>
          <a:endParaRPr lang="ru-RU" sz="2700" kern="1200" dirty="0"/>
        </a:p>
      </dsp:txBody>
      <dsp:txXfrm>
        <a:off x="4475614" y="39991"/>
        <a:ext cx="2508127" cy="1216224"/>
      </dsp:txXfrm>
    </dsp:sp>
    <dsp:sp modelId="{FBB1C864-63DA-4464-B047-4A8442F34149}">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EC02E0-1C0E-4BA0-A90E-EA71D7DA60ED}">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ru-RU" sz="1900" kern="1200" dirty="0" smtClean="0"/>
            <a:t>После перенесенного заболевания</a:t>
          </a:r>
          <a:endParaRPr lang="ru-RU" sz="1900" kern="1200" dirty="0"/>
        </a:p>
      </dsp:txBody>
      <dsp:txXfrm>
        <a:off x="4992375" y="1654869"/>
        <a:ext cx="1991366" cy="1216224"/>
      </dsp:txXfrm>
    </dsp:sp>
    <dsp:sp modelId="{4F0F023F-E877-4F70-A39B-AE675E317DA4}">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2E841C-1C79-4577-81DF-D2461B50CD3C}">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ru-RU" sz="1900" kern="1200" dirty="0" smtClean="0"/>
            <a:t>Корь, краснуха, ветрянка..</a:t>
          </a:r>
        </a:p>
        <a:p>
          <a:pPr lvl="0" algn="ctr" defTabSz="844550">
            <a:lnSpc>
              <a:spcPct val="90000"/>
            </a:lnSpc>
            <a:spcBef>
              <a:spcPct val="0"/>
            </a:spcBef>
            <a:spcAft>
              <a:spcPct val="35000"/>
            </a:spcAft>
          </a:pPr>
          <a:r>
            <a:rPr lang="ru-RU" sz="1900" kern="1200" dirty="0" smtClean="0"/>
            <a:t>(Сохраняется на всю жизнь)</a:t>
          </a:r>
          <a:endParaRPr lang="ru-RU" sz="1900" kern="1200" dirty="0"/>
        </a:p>
      </dsp:txBody>
      <dsp:txXfrm>
        <a:off x="4992375" y="3269747"/>
        <a:ext cx="1991366" cy="1216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AD996-B03C-4B6C-91A7-947AF0BF5CBC}">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ru-RU" sz="3900" kern="1200" dirty="0" smtClean="0"/>
            <a:t>Активный  </a:t>
          </a:r>
          <a:endParaRPr lang="ru-RU" sz="3900" kern="1200" dirty="0"/>
        </a:p>
      </dsp:txBody>
      <dsp:txXfrm>
        <a:off x="1245858" y="39991"/>
        <a:ext cx="2508127" cy="1216224"/>
      </dsp:txXfrm>
    </dsp:sp>
    <dsp:sp modelId="{A5D25027-1684-41BB-AC06-4184617F9F2A}">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319292-C95C-44DF-911D-8681F698959F}">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t>При введении вакцины</a:t>
          </a:r>
          <a:endParaRPr lang="ru-RU" sz="2000" kern="1200" dirty="0"/>
        </a:p>
      </dsp:txBody>
      <dsp:txXfrm>
        <a:off x="1762619" y="1654869"/>
        <a:ext cx="1991366" cy="1216224"/>
      </dsp:txXfrm>
    </dsp:sp>
    <dsp:sp modelId="{30AD9EE0-4F77-497E-9E1D-01678E4DD679}">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F01BD6-EF88-40A5-97AB-1005B36204FB}">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t> вырабатывается  не сразу, сохраняется годами</a:t>
          </a:r>
          <a:endParaRPr lang="ru-RU" sz="2000" kern="1200" dirty="0"/>
        </a:p>
      </dsp:txBody>
      <dsp:txXfrm>
        <a:off x="1762619" y="3269747"/>
        <a:ext cx="1991366" cy="1216224"/>
      </dsp:txXfrm>
    </dsp:sp>
    <dsp:sp modelId="{9D7D1EAE-CA19-478E-AEAF-479EAD903024}">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ru-RU" sz="3900" kern="1200" dirty="0" smtClean="0"/>
            <a:t>Пассивный  </a:t>
          </a:r>
          <a:endParaRPr lang="ru-RU" sz="3900" kern="1200" dirty="0"/>
        </a:p>
      </dsp:txBody>
      <dsp:txXfrm>
        <a:off x="4475614" y="39991"/>
        <a:ext cx="2508127" cy="1216224"/>
      </dsp:txXfrm>
    </dsp:sp>
    <dsp:sp modelId="{FBB1C864-63DA-4464-B047-4A8442F34149}">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EC02E0-1C0E-4BA0-A90E-EA71D7DA60ED}">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t>При введении сыворотки</a:t>
          </a:r>
          <a:endParaRPr lang="ru-RU" sz="2000" kern="1200" dirty="0"/>
        </a:p>
      </dsp:txBody>
      <dsp:txXfrm>
        <a:off x="4992375" y="1654869"/>
        <a:ext cx="1991366" cy="1216224"/>
      </dsp:txXfrm>
    </dsp:sp>
    <dsp:sp modelId="{4F0F023F-E877-4F70-A39B-AE675E317DA4}">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2E841C-1C79-4577-81DF-D2461B50CD3C}">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t>Вырабатывается сразу, через месяц угасает</a:t>
          </a:r>
          <a:endParaRPr lang="ru-RU" sz="2000" kern="1200" dirty="0"/>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BE339C-EAD9-49F0-9FA2-DD9B2ADFDD22}" type="datetimeFigureOut">
              <a:rPr lang="ru-RU" smtClean="0"/>
              <a:pPr/>
              <a:t>11.01.2015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D1320-DADC-46B0-856C-914ABDAC4AEC}" type="slidenum">
              <a:rPr lang="ru-RU" smtClean="0"/>
              <a:pPr/>
              <a:t>‹#›</a:t>
            </a:fld>
            <a:endParaRPr lang="ru-RU"/>
          </a:p>
        </p:txBody>
      </p:sp>
    </p:spTree>
    <p:extLst>
      <p:ext uri="{BB962C8B-B14F-4D97-AF65-F5344CB8AC3E}">
        <p14:creationId xmlns:p14="http://schemas.microsoft.com/office/powerpoint/2010/main" val="238110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208DC1-2383-4EF7-B2C6-D1631BAFEC30}" type="datetimeFigureOut">
              <a:rPr lang="ru-RU" smtClean="0"/>
              <a:pPr/>
              <a:t>11.01.2015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1AB004-CA32-4764-98D2-BEDD5341335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08DC1-2383-4EF7-B2C6-D1631BAFEC30}" type="datetimeFigureOut">
              <a:rPr lang="ru-RU" smtClean="0"/>
              <a:pPr/>
              <a:t>11.01.2015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AB004-CA32-4764-98D2-BEDD5341335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yandex.ru/schoolsearch?ed=1&amp;text=%D0%B8%D1%81%D1%82%D0%BE%D1%80%D0%B8%D1%8F%20%D0%B8%D0%BC%D0%BC%D1%83%D0%BD%D0%B8%D0%B7%D0%B0%D1%86%D0%B8%D0%B8%20%D0%B2%20%D0%A0%D0%BE%D1%81%D1%81%D0%B8%D0%B8%20%D0%BA%D0%B0%D1%80%D1%82%D0%B8%D0%BD%D0%BA%D0%B8&amp;p=594&amp;img_url=medportal.ru/common/07041054.jpg&amp;rpt=simage"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yandex.ru/schoolsearch?ed=1&amp;text=%D0%BF%D0%BE%D0%BB%D0%B8%D0%BE%D0%BC%D0%B8%D0%B5%D0%BB%D0%B8%D1%82&amp;p=26&amp;img_url=www.pzh.gov.pl/polio/i/_galeria/330_epi1_76_gal.jpg&amp;rpt=simage" TargetMode="Externa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hyperlink" Target="http://images.yandex.ru/schoolsearch?ed=1&amp;text=%D0%BF%D0%BE%D0%BB%D0%B8%D0%BE%D0%BC%D0%B8%D0%B5%D0%BB%D0%B8%D1%82&amp;p=56&amp;img_url=susanreynolds.blogs.com/artist/images/2008/04/17/poliodm_468x707.jpg&amp;rpt=simag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yandex.ru/schoolsearch?ed=1&amp;text=%D0%BF%D0%BE%D0%BB%D0%B8%D0%BE%D0%BC%D0%B8%D0%B5%D0%BB%D0%B8%D1%82&amp;p=19&amp;img_url=www.who.int/mediacentre/multimedia/2002/en/ind_polio_who212979.jpg&amp;rpt=simag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malych.ru/zabolevaniya-vo-vremya-beremennosti/krasnuxa.html/krasnuxa/"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yandex.ru/schoolsearch?ed=1&amp;text=%D0%BF%D0%B0%D1%80%D0%BE%D1%82%D0%B8%D1%82&amp;p=6&amp;img_url=img.medscape.com/pi/emed/ckb/pediatrics_general/1331341-1331368-966678-1782184.jpg&amp;rpt=simage" TargetMode="Externa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8" Type="http://schemas.openxmlformats.org/officeDocument/2006/relationships/hyperlink" Target="http://images.yandex.ru/schoolsearch?ed=1&amp;text=%D0%B3%D0%B5%D0%BF%D0%B0%D1%82%D0%B8%D1%82%20%D0%92%20%D0%B8%20%D0%A1&amp;p=11&amp;img_url=beamicrobkidnow.files.wordpress.com/2009/02/hepatitis-b.jpg?w=497&amp;rpt=simage" TargetMode="External"/><Relationship Id="rId3" Type="http://schemas.openxmlformats.org/officeDocument/2006/relationships/image" Target="../media/image16.jpeg"/><Relationship Id="rId7" Type="http://schemas.openxmlformats.org/officeDocument/2006/relationships/image" Target="../media/image18.jpeg"/><Relationship Id="rId2" Type="http://schemas.openxmlformats.org/officeDocument/2006/relationships/hyperlink" Target="http://images.yandex.ru/schoolsearch?ed=1&amp;text=%D0%B3%D0%B5%D0%BF%D0%B0%D1%82%D0%B8%D1%82%20%D0%92%20%D0%B8%20%D0%A1&amp;p=8&amp;img_url=pediatricsinfo.ucoz.ru/_ph/1/637669386.jpg&amp;rpt=simage" TargetMode="External"/><Relationship Id="rId1" Type="http://schemas.openxmlformats.org/officeDocument/2006/relationships/slideLayout" Target="../slideLayouts/slideLayout1.xml"/><Relationship Id="rId6" Type="http://schemas.openxmlformats.org/officeDocument/2006/relationships/hyperlink" Target="http://images.yandex.ru/schoolsearch?ed=1&amp;text=%D0%B3%D0%B5%D0%BF%D0%B0%D1%82%D0%B8%D1%82%20%D0%92%20%D0%B8%20%D0%A1&amp;p=36&amp;img_url=www.gastroportal.ru/images/absc3.jpg&amp;rpt=simage" TargetMode="External"/><Relationship Id="rId11" Type="http://schemas.openxmlformats.org/officeDocument/2006/relationships/image" Target="../media/image20.jpeg"/><Relationship Id="rId5" Type="http://schemas.openxmlformats.org/officeDocument/2006/relationships/image" Target="../media/image17.jpeg"/><Relationship Id="rId10" Type="http://schemas.openxmlformats.org/officeDocument/2006/relationships/hyperlink" Target="http://images.yandex.ru/schoolsearch?ed=1&amp;text=%D0%B3%D0%B5%D0%BF%D0%B0%D1%82%D0%B8%D1%82%20%D0%92%20%D0%B8%20%D0%A1&amp;p=77&amp;img_url=www.smeshariki.ru/vimages/factsimages/fact426.jpg&amp;rpt=simage" TargetMode="External"/><Relationship Id="rId4" Type="http://schemas.openxmlformats.org/officeDocument/2006/relationships/hyperlink" Target="http://images.yandex.ru/schoolsearch?ed=1&amp;text=%D0%B3%D0%B5%D0%BF%D0%B0%D1%82%D0%B8%D1%82%20%D0%92%20%D0%B8%20%D0%A1&amp;p=7&amp;img_url=www.tambovinfo.ru/uploads/content/8137_1.jpg&amp;rpt=simage" TargetMode="External"/><Relationship Id="rId9" Type="http://schemas.openxmlformats.org/officeDocument/2006/relationships/image" Target="../media/image19.jpeg"/></Relationships>
</file>

<file path=ppt/slides/_rels/slide19.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21.jpeg"/><Relationship Id="rId7" Type="http://schemas.openxmlformats.org/officeDocument/2006/relationships/hyperlink" Target="http://images.yandex.ru/schoolsearch?rpt=simage&amp;img_url=www.mamaclub.ru/smi/uploads/posts/2011-02/1252299845_diftglaz.jpg&amp;ed=1&amp;text=%D0%B4%D0%B8%D1%84%D1%82%D0%B5%D1%80%D0%B8%D1%8F%20%D0%B3%D0%BB%D0%B0%D0%B7&amp;p=58" TargetMode="External"/><Relationship Id="rId2" Type="http://schemas.openxmlformats.org/officeDocument/2006/relationships/hyperlink" Target="http://images.yandex.ru/schoolsearch?rpt=simage&amp;ed=1&amp;text=%D0%B4%D0%B8%D1%84%D1%82%D0%B5%D1%80%D0%B8%D1%8F&amp;p=40&amp;img_url=www.medical-enc.ru/5/images/diphtheria.jpg" TargetMode="External"/><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10" Type="http://schemas.openxmlformats.org/officeDocument/2006/relationships/image" Target="../media/image25.jpeg"/><Relationship Id="rId4" Type="http://schemas.openxmlformats.org/officeDocument/2006/relationships/hyperlink" Target="http://images.yandex.ru/schoolsearch?rpt=simage&amp;ed=1&amp;text=%D0%B4%D0%B8%D1%84%D1%82%D0%B5%D1%80%D0%B8%D1%8F&amp;p=88&amp;img_url=lorzab.ucoz.ru/_pu/1/93507674.jpg" TargetMode="External"/><Relationship Id="rId9" Type="http://schemas.openxmlformats.org/officeDocument/2006/relationships/hyperlink" Target="http://www.medical-enc.ru/5/images/diphtheria_2.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images.yandex.ru/schoolsearch?ed=1&amp;text=%D0%BA%D0%BE%D0%BA%D0%BB%D1%8E%D1%88&amp;p=12&amp;img_url=s49.radikal.ru/i123/1003/88/109c94ca2f56.jpg&amp;rpt=simage" TargetMode="External"/><Relationship Id="rId3" Type="http://schemas.openxmlformats.org/officeDocument/2006/relationships/image" Target="../media/image26.jpeg"/><Relationship Id="rId7" Type="http://schemas.openxmlformats.org/officeDocument/2006/relationships/image" Target="../media/image28.jpeg"/><Relationship Id="rId2" Type="http://schemas.openxmlformats.org/officeDocument/2006/relationships/hyperlink" Target="http://images.yandex.ru/schoolsearch?ed=1&amp;text=%D0%BA%D0%BE%D0%BA%D0%BB%D1%8E%D1%88&amp;p=7&amp;img_url=www.rimoftheworld.net/images/gallery/12680.large.jpg&amp;rpt=simage" TargetMode="External"/><Relationship Id="rId1" Type="http://schemas.openxmlformats.org/officeDocument/2006/relationships/slideLayout" Target="../slideLayouts/slideLayout2.xml"/><Relationship Id="rId6" Type="http://schemas.openxmlformats.org/officeDocument/2006/relationships/hyperlink" Target="http://images.yandex.ru/schoolsearch?ed=1&amp;text=%D0%BA%D0%BE%D0%BA%D0%BB%D1%8E%D1%88&amp;p=3&amp;img_url=emssolutionsinc.files.wordpress.com/2010/06/pertussis.jpg&amp;rpt=simage" TargetMode="External"/><Relationship Id="rId11" Type="http://schemas.openxmlformats.org/officeDocument/2006/relationships/image" Target="../media/image30.jpeg"/><Relationship Id="rId5" Type="http://schemas.openxmlformats.org/officeDocument/2006/relationships/image" Target="../media/image27.jpeg"/><Relationship Id="rId10" Type="http://schemas.openxmlformats.org/officeDocument/2006/relationships/hyperlink" Target="http://images.yandex.ru/schoolsearch?ed=1&amp;text=%D0%BA%D0%BE%D0%BA%D0%BB%D1%8E%D1%88&amp;p=83&amp;img_url=www.emagill.com/gallery/rachel.jpg&amp;rpt=simage" TargetMode="External"/><Relationship Id="rId4" Type="http://schemas.openxmlformats.org/officeDocument/2006/relationships/hyperlink" Target="http://images.yandex.ru/schoolsearch?ed=1&amp;text=%D0%BA%D0%BE%D0%BA%D0%BB%D1%8E%D1%88&amp;p=13&amp;img_url=upload.wikimedia.org/wikipedia/commons/2/2d/Pertussis_lores.jpg&amp;rpt=simage" TargetMode="External"/><Relationship Id="rId9" Type="http://schemas.openxmlformats.org/officeDocument/2006/relationships/image" Target="../media/image29.jpeg"/></Relationships>
</file>

<file path=ppt/slides/_rels/slide2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hyperlink" Target="http://nashvek.media-az.com/363/bz.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medpulse.ru/health/1171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88640"/>
            <a:ext cx="7772400" cy="4527384"/>
          </a:xfrm>
        </p:spPr>
        <p:txBody>
          <a:bodyPr>
            <a:normAutofit fontScale="90000"/>
          </a:bodyPr>
          <a:lstStyle/>
          <a:p>
            <a:r>
              <a:rPr lang="ru-RU" sz="2200" b="1" dirty="0" smtClean="0">
                <a:solidFill>
                  <a:srgbClr val="FF0000"/>
                </a:solidFill>
                <a:latin typeface="Century Schoolbook" pitchFamily="18" charset="0"/>
              </a:rPr>
              <a:t>МБОУ «СОШ№190»</a:t>
            </a:r>
            <a:br>
              <a:rPr lang="ru-RU" sz="2200" b="1" dirty="0" smtClean="0">
                <a:solidFill>
                  <a:srgbClr val="FF0000"/>
                </a:solidFill>
                <a:latin typeface="Century Schoolbook" pitchFamily="18" charset="0"/>
              </a:rPr>
            </a:br>
            <a:r>
              <a:rPr lang="ru-RU" sz="2200" b="1" dirty="0" smtClean="0">
                <a:solidFill>
                  <a:srgbClr val="FF0000"/>
                </a:solidFill>
                <a:latin typeface="Century Schoolbook" pitchFamily="18" charset="0"/>
              </a:rPr>
              <a:t/>
            </a:r>
            <a:br>
              <a:rPr lang="ru-RU" sz="2200" b="1" dirty="0" smtClean="0">
                <a:solidFill>
                  <a:srgbClr val="FF0000"/>
                </a:solidFill>
                <a:latin typeface="Century Schoolbook" pitchFamily="18" charset="0"/>
              </a:rPr>
            </a:br>
            <a:r>
              <a:rPr lang="ru-RU" sz="2200" b="1" dirty="0" smtClean="0">
                <a:solidFill>
                  <a:srgbClr val="FF0000"/>
                </a:solidFill>
                <a:latin typeface="Century Schoolbook" pitchFamily="18" charset="0"/>
              </a:rPr>
              <a:t/>
            </a:r>
            <a:br>
              <a:rPr lang="ru-RU" sz="2200" b="1" dirty="0" smtClean="0">
                <a:solidFill>
                  <a:srgbClr val="FF0000"/>
                </a:solidFill>
                <a:latin typeface="Century Schoolbook" pitchFamily="18" charset="0"/>
              </a:rPr>
            </a:br>
            <a:r>
              <a:rPr lang="ru-RU" sz="2200" b="1" dirty="0">
                <a:solidFill>
                  <a:srgbClr val="FF0000"/>
                </a:solidFill>
                <a:latin typeface="Century Schoolbook" pitchFamily="18" charset="0"/>
              </a:rPr>
              <a:t/>
            </a:r>
            <a:br>
              <a:rPr lang="ru-RU" sz="2200" b="1" dirty="0">
                <a:solidFill>
                  <a:srgbClr val="FF0000"/>
                </a:solidFill>
                <a:latin typeface="Century Schoolbook" pitchFamily="18" charset="0"/>
              </a:rPr>
            </a:br>
            <a:r>
              <a:rPr lang="ru-RU" sz="2200" b="1" dirty="0" smtClean="0">
                <a:solidFill>
                  <a:srgbClr val="FF0000"/>
                </a:solidFill>
                <a:latin typeface="Century Schoolbook" pitchFamily="18" charset="0"/>
              </a:rPr>
              <a:t/>
            </a:r>
            <a:br>
              <a:rPr lang="ru-RU" sz="2200" b="1" dirty="0" smtClean="0">
                <a:solidFill>
                  <a:srgbClr val="FF0000"/>
                </a:solidFill>
                <a:latin typeface="Century Schoolbook" pitchFamily="18" charset="0"/>
              </a:rPr>
            </a:br>
            <a:r>
              <a:rPr lang="ru-RU" sz="2200" b="1" dirty="0">
                <a:solidFill>
                  <a:srgbClr val="FF0000"/>
                </a:solidFill>
                <a:latin typeface="Century Schoolbook" pitchFamily="18" charset="0"/>
              </a:rPr>
              <a:t/>
            </a:r>
            <a:br>
              <a:rPr lang="ru-RU" sz="2200" b="1" dirty="0">
                <a:solidFill>
                  <a:srgbClr val="FF0000"/>
                </a:solidFill>
                <a:latin typeface="Century Schoolbook" pitchFamily="18" charset="0"/>
              </a:rPr>
            </a:br>
            <a:r>
              <a:rPr lang="ru-RU" b="1" dirty="0" smtClean="0">
                <a:solidFill>
                  <a:srgbClr val="FF0000"/>
                </a:solidFill>
                <a:latin typeface="Century Schoolbook" pitchFamily="18" charset="0"/>
              </a:rPr>
              <a:t>НЕДЕЛЯ </a:t>
            </a:r>
            <a:r>
              <a:rPr lang="ru-RU" b="1" dirty="0">
                <a:solidFill>
                  <a:srgbClr val="FF0000"/>
                </a:solidFill>
                <a:latin typeface="Century Schoolbook" pitchFamily="18" charset="0"/>
              </a:rPr>
              <a:t>ИММУНИЗАЦИИ</a:t>
            </a:r>
            <a:r>
              <a:rPr lang="ru-RU" dirty="0">
                <a:solidFill>
                  <a:srgbClr val="FF0000"/>
                </a:solidFill>
                <a:latin typeface="Century Schoolbook" pitchFamily="18" charset="0"/>
              </a:rPr>
              <a:t/>
            </a:r>
            <a:br>
              <a:rPr lang="ru-RU" dirty="0">
                <a:solidFill>
                  <a:srgbClr val="FF0000"/>
                </a:solidFill>
                <a:latin typeface="Century Schoolbook" pitchFamily="18" charset="0"/>
              </a:rPr>
            </a:br>
            <a:r>
              <a:rPr lang="ru-RU" dirty="0" smtClean="0">
                <a:solidFill>
                  <a:srgbClr val="FF0000"/>
                </a:solidFill>
                <a:latin typeface="Century Schoolbook" pitchFamily="18" charset="0"/>
              </a:rPr>
              <a:t>с </a:t>
            </a:r>
            <a:r>
              <a:rPr lang="ru-RU" b="1" dirty="0" smtClean="0">
                <a:solidFill>
                  <a:srgbClr val="FF0000"/>
                </a:solidFill>
                <a:latin typeface="Century Schoolbook" pitchFamily="18" charset="0"/>
              </a:rPr>
              <a:t>21-27 </a:t>
            </a:r>
            <a:r>
              <a:rPr lang="ru-RU" b="1" dirty="0">
                <a:solidFill>
                  <a:srgbClr val="FF0000"/>
                </a:solidFill>
                <a:latin typeface="Century Schoolbook" pitchFamily="18" charset="0"/>
              </a:rPr>
              <a:t>апреля 2008 года</a:t>
            </a:r>
            <a:r>
              <a:rPr lang="ru-RU" dirty="0">
                <a:solidFill>
                  <a:srgbClr val="FF0000"/>
                </a:solidFill>
                <a:latin typeface="Century Schoolbook" pitchFamily="18" charset="0"/>
              </a:rPr>
              <a:t/>
            </a:r>
            <a:br>
              <a:rPr lang="ru-RU" dirty="0">
                <a:solidFill>
                  <a:srgbClr val="FF0000"/>
                </a:solidFill>
                <a:latin typeface="Century Schoolbook" pitchFamily="18" charset="0"/>
              </a:rPr>
            </a:br>
            <a:r>
              <a:rPr lang="ru-RU" dirty="0">
                <a:solidFill>
                  <a:srgbClr val="FF0000"/>
                </a:solidFill>
              </a:rPr>
              <a:t> </a:t>
            </a:r>
            <a:r>
              <a:rPr lang="ru-RU" dirty="0"/>
              <a:t/>
            </a:r>
            <a:br>
              <a:rPr lang="ru-RU" dirty="0"/>
            </a:br>
            <a:endParaRPr lang="ru-RU" dirty="0"/>
          </a:p>
        </p:txBody>
      </p:sp>
      <p:sp>
        <p:nvSpPr>
          <p:cNvPr id="3" name="Подзаголовок 2"/>
          <p:cNvSpPr>
            <a:spLocks noGrp="1"/>
          </p:cNvSpPr>
          <p:nvPr>
            <p:ph type="subTitle" idx="1"/>
          </p:nvPr>
        </p:nvSpPr>
        <p:spPr>
          <a:xfrm>
            <a:off x="4860032" y="4581128"/>
            <a:ext cx="4038718" cy="1057672"/>
          </a:xfrm>
        </p:spPr>
        <p:txBody>
          <a:bodyPr>
            <a:normAutofit/>
          </a:bodyPr>
          <a:lstStyle/>
          <a:p>
            <a:r>
              <a:rPr lang="ru-RU" sz="2000" dirty="0" smtClean="0">
                <a:solidFill>
                  <a:schemeClr val="tx1"/>
                </a:solidFill>
                <a:latin typeface="Century Schoolbook" panose="02040604050505020304" pitchFamily="18" charset="0"/>
              </a:rPr>
              <a:t>Выполнила работу: Гусева В.Б.</a:t>
            </a:r>
          </a:p>
          <a:p>
            <a:r>
              <a:rPr lang="ru-RU" sz="2000" dirty="0" smtClean="0">
                <a:solidFill>
                  <a:schemeClr val="tx1"/>
                </a:solidFill>
                <a:latin typeface="Century Schoolbook" panose="02040604050505020304" pitchFamily="18" charset="0"/>
              </a:rPr>
              <a:t>Учитель в/к</a:t>
            </a:r>
            <a:endParaRPr lang="ru-RU" sz="2000" dirty="0">
              <a:solidFill>
                <a:schemeClr val="tx1"/>
              </a:solidFill>
              <a:latin typeface="Century Schoolbook" panose="02040604050505020304" pitchFamily="18" charset="0"/>
            </a:endParaRPr>
          </a:p>
        </p:txBody>
      </p:sp>
      <p:pic>
        <p:nvPicPr>
          <p:cNvPr id="4" name="Рисунок 3" descr="http://im7-tub.yandex.net/i?id=15584433-18-24">
            <a:hlinkClick r:id="rId2"/>
          </p:cNvPr>
          <p:cNvPicPr/>
          <p:nvPr/>
        </p:nvPicPr>
        <p:blipFill>
          <a:blip r:embed="rId3"/>
          <a:srcRect/>
          <a:stretch>
            <a:fillRect/>
          </a:stretch>
        </p:blipFill>
        <p:spPr bwMode="auto">
          <a:xfrm>
            <a:off x="1259632" y="3717032"/>
            <a:ext cx="3277598" cy="1997984"/>
          </a:xfrm>
          <a:prstGeom prst="rect">
            <a:avLst/>
          </a:prstGeom>
          <a:ln>
            <a:noFill/>
          </a:ln>
          <a:effectLst>
            <a:softEdge rad="112500"/>
          </a:effectLst>
        </p:spPr>
      </p:pic>
      <p:pic>
        <p:nvPicPr>
          <p:cNvPr id="1026" name="Picture 2" descr="C:\Documents and Settings\Биология\Рабочий стол\иммунитет\X2CALQPIPKCA1EG5F7CAZYBR2CCA6EW8QRCAAKY10QCAQZIZ39CAOJH4T3CA9F9IIQCA14J27QCAWLYKIOCA3MZB8PCARE4KFZCACE1XXUCAAAF04HCAFPFSRDCAO8OU4XCALHYYQICAA4UJ5QCAWYR9TF.jpg"/>
          <p:cNvPicPr>
            <a:picLocks noChangeAspect="1" noChangeArrowheads="1"/>
          </p:cNvPicPr>
          <p:nvPr/>
        </p:nvPicPr>
        <p:blipFill>
          <a:blip r:embed="rId4"/>
          <a:srcRect/>
          <a:stretch>
            <a:fillRect/>
          </a:stretch>
        </p:blipFill>
        <p:spPr bwMode="auto">
          <a:xfrm>
            <a:off x="7740352" y="332656"/>
            <a:ext cx="1158398" cy="113145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7886728" cy="3929090"/>
          </a:xfrm>
        </p:spPr>
        <p:txBody>
          <a:bodyPr>
            <a:normAutofit fontScale="90000"/>
          </a:bodyPr>
          <a:lstStyle/>
          <a:p>
            <a:r>
              <a:rPr lang="ru-RU" sz="3600" dirty="0" smtClean="0">
                <a:latin typeface="Century Schoolbook" pitchFamily="18" charset="0"/>
              </a:rPr>
              <a:t/>
            </a:r>
            <a:br>
              <a:rPr lang="ru-RU" sz="3600" dirty="0" smtClean="0">
                <a:latin typeface="Century Schoolbook" pitchFamily="18" charset="0"/>
              </a:rPr>
            </a:br>
            <a:r>
              <a:rPr lang="ru-RU" sz="3600" dirty="0" smtClean="0">
                <a:latin typeface="Century Schoolbook" pitchFamily="18" charset="0"/>
              </a:rPr>
              <a:t/>
            </a:r>
            <a:br>
              <a:rPr lang="ru-RU" sz="3600" dirty="0" smtClean="0">
                <a:latin typeface="Century Schoolbook" pitchFamily="18" charset="0"/>
              </a:rPr>
            </a:br>
            <a:r>
              <a:rPr lang="ru-RU" sz="3600" dirty="0" smtClean="0">
                <a:latin typeface="Century Schoolbook" pitchFamily="18" charset="0"/>
              </a:rPr>
              <a:t>21000 </a:t>
            </a:r>
            <a:r>
              <a:rPr lang="ru-RU" sz="3100" dirty="0" smtClean="0">
                <a:latin typeface="Century Schoolbook" pitchFamily="18" charset="0"/>
              </a:rPr>
              <a:t>новорожденных и 30000 женщин погибали от </a:t>
            </a:r>
            <a:r>
              <a:rPr lang="ru-RU" sz="3100" u="sng" dirty="0" smtClean="0">
                <a:solidFill>
                  <a:srgbClr val="FF0000"/>
                </a:solidFill>
                <a:latin typeface="Century Schoolbook" pitchFamily="18" charset="0"/>
              </a:rPr>
              <a:t>столбняка</a:t>
            </a:r>
            <a:r>
              <a:rPr lang="ru-RU" sz="3100" dirty="0" smtClean="0">
                <a:latin typeface="Century Schoolbook" pitchFamily="18" charset="0"/>
              </a:rPr>
              <a:t>, который и сегодня поражает беднейшие слои детей и женщин некоторых стран, когда роды проходят в антисанитарных условиях и матери не привиты против столбняка. </a:t>
            </a:r>
            <a:r>
              <a:rPr lang="ru-RU" dirty="0" smtClean="0">
                <a:latin typeface="Century Schoolbook" pitchFamily="18" charset="0"/>
              </a:rPr>
              <a:t/>
            </a:r>
            <a:br>
              <a:rPr lang="ru-RU" dirty="0" smtClean="0">
                <a:latin typeface="Century Schoolbook" pitchFamily="18" charset="0"/>
              </a:rPr>
            </a:br>
            <a:r>
              <a:rPr lang="ru-RU" dirty="0" smtClean="0">
                <a:latin typeface="Century Schoolbook" pitchFamily="18" charset="0"/>
              </a:rPr>
              <a:t> </a:t>
            </a:r>
            <a:endParaRPr lang="ru-RU" dirty="0"/>
          </a:p>
        </p:txBody>
      </p:sp>
      <p:sp>
        <p:nvSpPr>
          <p:cNvPr id="3" name="Подзаголовок 2"/>
          <p:cNvSpPr>
            <a:spLocks noGrp="1"/>
          </p:cNvSpPr>
          <p:nvPr>
            <p:ph type="subTitle" idx="1"/>
          </p:nvPr>
        </p:nvSpPr>
        <p:spPr>
          <a:xfrm flipV="1">
            <a:off x="1371600" y="5638799"/>
            <a:ext cx="6400800" cy="45719"/>
          </a:xfrm>
        </p:spPr>
        <p:txBody>
          <a:bodyPr>
            <a:normAutofit fontScale="25000" lnSpcReduction="20000"/>
          </a:bodyPr>
          <a:lstStyle/>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4464496"/>
          </a:xfrm>
        </p:spPr>
        <p:txBody>
          <a:bodyPr>
            <a:noAutofit/>
          </a:bodyPr>
          <a:lstStyle/>
          <a:p>
            <a:r>
              <a:rPr lang="ru-RU" sz="3200" dirty="0" smtClean="0">
                <a:latin typeface="Century Schoolbook" pitchFamily="18" charset="0"/>
              </a:rPr>
              <a:t>Ложные убеждения о вреде прививок могут привести к росту таких заболеваний, как </a:t>
            </a:r>
            <a:r>
              <a:rPr lang="ru-RU" sz="3200" u="sng" dirty="0" smtClean="0">
                <a:solidFill>
                  <a:srgbClr val="FF0000"/>
                </a:solidFill>
                <a:latin typeface="Century Schoolbook" pitchFamily="18" charset="0"/>
              </a:rPr>
              <a:t>дифтерия, корь, коклюш, эпидемический паротит, </a:t>
            </a:r>
            <a:r>
              <a:rPr lang="ru-RU" sz="3200" dirty="0" smtClean="0">
                <a:latin typeface="Century Schoolbook" pitchFamily="18" charset="0"/>
              </a:rPr>
              <a:t>в чем мы имели возможность убедиться в начале 90-х годов  на примере возникновения эпидемии дифтерии в Москве. </a:t>
            </a:r>
            <a:br>
              <a:rPr lang="ru-RU" sz="3200" dirty="0" smtClean="0">
                <a:latin typeface="Century Schoolbook" pitchFamily="18" charset="0"/>
              </a:rPr>
            </a:br>
            <a:endParaRPr lang="ru-RU" sz="3200" dirty="0">
              <a:latin typeface="Century Schoolbook" pitchFamily="18" charset="0"/>
            </a:endParaRPr>
          </a:p>
        </p:txBody>
      </p:sp>
      <p:sp>
        <p:nvSpPr>
          <p:cNvPr id="3" name="Подзаголовок 2"/>
          <p:cNvSpPr>
            <a:spLocks noGrp="1"/>
          </p:cNvSpPr>
          <p:nvPr>
            <p:ph type="subTitle" idx="1"/>
          </p:nvPr>
        </p:nvSpPr>
        <p:spPr>
          <a:xfrm>
            <a:off x="1371600" y="5072074"/>
            <a:ext cx="6400800" cy="566726"/>
          </a:xfrm>
        </p:spPr>
        <p:txBody>
          <a:bodyPr>
            <a:normAutofit lnSpcReduction="10000"/>
          </a:bodyPr>
          <a:lstStyle/>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6"/>
            <a:ext cx="7772400" cy="5357850"/>
          </a:xfrm>
        </p:spPr>
        <p:txBody>
          <a:bodyPr>
            <a:noAutofit/>
          </a:bodyPr>
          <a:lstStyle/>
          <a:p>
            <a:r>
              <a:rPr lang="ru-RU" sz="2400" dirty="0" smtClean="0">
                <a:latin typeface="Century Schoolbook" pitchFamily="18" charset="0"/>
              </a:rPr>
              <a:t>На долю только восьми  болезней, управляемых средствами иммунопрофилактики (</a:t>
            </a:r>
            <a:r>
              <a:rPr lang="ru-RU" sz="2400" u="sng" dirty="0" smtClean="0">
                <a:solidFill>
                  <a:srgbClr val="FF0000"/>
                </a:solidFill>
                <a:latin typeface="Century Schoolbook" pitchFamily="18" charset="0"/>
              </a:rPr>
              <a:t>дифтерия, коклюш, полиомиелит, корь, эпидемический паротит, вирусный гепатит В, краснуха и грипп</a:t>
            </a:r>
            <a:r>
              <a:rPr lang="ru-RU" sz="2400" dirty="0" smtClean="0">
                <a:latin typeface="Century Schoolbook" pitchFamily="18" charset="0"/>
              </a:rPr>
              <a:t>) приходится четвертая часть всех случаев заболеван</a:t>
            </a:r>
            <a:r>
              <a:rPr lang="ru-RU" sz="2800" dirty="0" smtClean="0">
                <a:latin typeface="Century Schoolbook" pitchFamily="18" charset="0"/>
              </a:rPr>
              <a:t>ий. </a:t>
            </a:r>
            <a:br>
              <a:rPr lang="ru-RU" sz="2800" dirty="0" smtClean="0">
                <a:latin typeface="Century Schoolbook" pitchFamily="18" charset="0"/>
              </a:rPr>
            </a:br>
            <a:r>
              <a:rPr lang="ru-RU" sz="2800" dirty="0" smtClean="0">
                <a:latin typeface="Century Schoolbook" pitchFamily="18" charset="0"/>
              </a:rPr>
              <a:t> </a:t>
            </a:r>
            <a:br>
              <a:rPr lang="ru-RU" sz="2800" dirty="0" smtClean="0">
                <a:latin typeface="Century Schoolbook" pitchFamily="18" charset="0"/>
              </a:rPr>
            </a:br>
            <a:endParaRPr lang="ru-RU" sz="2800" dirty="0">
              <a:latin typeface="Century Schoolbook" pitchFamily="18" charset="0"/>
            </a:endParaRPr>
          </a:p>
        </p:txBody>
      </p:sp>
      <p:sp>
        <p:nvSpPr>
          <p:cNvPr id="3" name="Подзаголовок 2"/>
          <p:cNvSpPr>
            <a:spLocks noGrp="1"/>
          </p:cNvSpPr>
          <p:nvPr>
            <p:ph type="subTitle" idx="1"/>
          </p:nvPr>
        </p:nvSpPr>
        <p:spPr>
          <a:xfrm>
            <a:off x="1371600" y="5572140"/>
            <a:ext cx="6400800" cy="66660"/>
          </a:xfrm>
        </p:spPr>
        <p:txBody>
          <a:bodyPr>
            <a:normAutofit fontScale="25000" lnSpcReduction="20000"/>
          </a:bodyPr>
          <a:lstStyle/>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4290"/>
            <a:ext cx="8643966" cy="3357586"/>
          </a:xfrm>
        </p:spPr>
        <p:txBody>
          <a:bodyPr>
            <a:normAutofit/>
          </a:bodyPr>
          <a:lstStyle/>
          <a:p>
            <a:r>
              <a:rPr lang="ru-RU" sz="2400" dirty="0" smtClean="0">
                <a:latin typeface="Century Schoolbook" pitchFamily="18" charset="0"/>
              </a:rPr>
              <a:t>В настоящее время на планете проживает около 20 миллионов человек с последствиями перенесенного </a:t>
            </a:r>
            <a:r>
              <a:rPr lang="ru-RU" sz="2400" b="1" u="sng" dirty="0" smtClean="0">
                <a:solidFill>
                  <a:srgbClr val="FF0000"/>
                </a:solidFill>
                <a:latin typeface="Century Schoolbook" pitchFamily="18" charset="0"/>
              </a:rPr>
              <a:t>полиомиелита.</a:t>
            </a:r>
            <a:br>
              <a:rPr lang="ru-RU" sz="2400" b="1" u="sng" dirty="0" smtClean="0">
                <a:solidFill>
                  <a:srgbClr val="FF0000"/>
                </a:solidFill>
                <a:latin typeface="Century Schoolbook" pitchFamily="18" charset="0"/>
              </a:rPr>
            </a:br>
            <a:r>
              <a:rPr lang="ru-RU" sz="2400" dirty="0" smtClean="0">
                <a:latin typeface="Century Schoolbook" pitchFamily="18" charset="0"/>
              </a:rPr>
              <a:t>21 июня 2012 года исполнится 10 лет со дня признания ВОЗ территории Европейского региона, в том числе Российской Федерации, свободной от полиомиелита</a:t>
            </a:r>
            <a:endParaRPr lang="ru-RU" sz="2400" dirty="0">
              <a:latin typeface="Century Schoolbook" pitchFamily="18" charset="0"/>
            </a:endParaRPr>
          </a:p>
        </p:txBody>
      </p:sp>
      <p:sp>
        <p:nvSpPr>
          <p:cNvPr id="3" name="Подзаголовок 2"/>
          <p:cNvSpPr>
            <a:spLocks noGrp="1"/>
          </p:cNvSpPr>
          <p:nvPr>
            <p:ph type="subTitle" idx="1"/>
          </p:nvPr>
        </p:nvSpPr>
        <p:spPr>
          <a:xfrm>
            <a:off x="1371600" y="5572140"/>
            <a:ext cx="6400800" cy="66660"/>
          </a:xfrm>
        </p:spPr>
        <p:txBody>
          <a:bodyPr>
            <a:normAutofit fontScale="25000" lnSpcReduction="20000"/>
          </a:bodyPr>
          <a:lstStyle/>
          <a:p>
            <a:endParaRPr lang="ru-RU" dirty="0"/>
          </a:p>
        </p:txBody>
      </p:sp>
      <p:pic>
        <p:nvPicPr>
          <p:cNvPr id="6" name="Рисунок 5" descr="http://im8-tub.yandex.net/i?id=65646881-04-72">
            <a:hlinkClick r:id="rId2"/>
          </p:cNvPr>
          <p:cNvPicPr/>
          <p:nvPr/>
        </p:nvPicPr>
        <p:blipFill>
          <a:blip r:embed="rId3"/>
          <a:srcRect/>
          <a:stretch>
            <a:fillRect/>
          </a:stretch>
        </p:blipFill>
        <p:spPr bwMode="auto">
          <a:xfrm>
            <a:off x="1428728" y="3643314"/>
            <a:ext cx="1928826" cy="2428892"/>
          </a:xfrm>
          <a:prstGeom prst="rect">
            <a:avLst/>
          </a:prstGeom>
          <a:ln>
            <a:noFill/>
          </a:ln>
          <a:effectLst>
            <a:softEdge rad="112500"/>
          </a:effectLst>
        </p:spPr>
      </p:pic>
      <p:pic>
        <p:nvPicPr>
          <p:cNvPr id="7" name="Рисунок 6" descr="http://im8-tub.yandex.net/i?id=128472193-62-72">
            <a:hlinkClick r:id="rId4"/>
          </p:cNvPr>
          <p:cNvPicPr/>
          <p:nvPr/>
        </p:nvPicPr>
        <p:blipFill>
          <a:blip r:embed="rId5"/>
          <a:srcRect/>
          <a:stretch>
            <a:fillRect/>
          </a:stretch>
        </p:blipFill>
        <p:spPr bwMode="auto">
          <a:xfrm>
            <a:off x="5643570" y="3624911"/>
            <a:ext cx="1862144" cy="242889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
            <a:ext cx="8501122" cy="4000503"/>
          </a:xfrm>
        </p:spPr>
        <p:txBody>
          <a:bodyPr>
            <a:normAutofit/>
          </a:bodyPr>
          <a:lstStyle/>
          <a:p>
            <a:r>
              <a:rPr lang="ru-RU" sz="2400" dirty="0" smtClean="0">
                <a:latin typeface="Century Schoolbook" pitchFamily="18" charset="0"/>
              </a:rPr>
              <a:t>В условиях неблагополучной глобальной эпидемической ситуации по полиомиелиту резко возрастает угроза завоза инфекции в нашу страну, в том числе в Москву, Н. Новгород и другие города (из Казахстана, Таджикистана и др. бывших союзных республик)</a:t>
            </a:r>
            <a:endParaRPr lang="ru-RU" sz="2400" dirty="0">
              <a:latin typeface="Century Schoolbook" pitchFamily="18" charset="0"/>
            </a:endParaRPr>
          </a:p>
        </p:txBody>
      </p:sp>
      <p:sp>
        <p:nvSpPr>
          <p:cNvPr id="3" name="Подзаголовок 2"/>
          <p:cNvSpPr>
            <a:spLocks noGrp="1"/>
          </p:cNvSpPr>
          <p:nvPr>
            <p:ph type="subTitle" idx="1"/>
          </p:nvPr>
        </p:nvSpPr>
        <p:spPr>
          <a:xfrm>
            <a:off x="1371600" y="5572140"/>
            <a:ext cx="6400800" cy="66660"/>
          </a:xfrm>
        </p:spPr>
        <p:txBody>
          <a:bodyPr>
            <a:normAutofit fontScale="25000" lnSpcReduction="20000"/>
          </a:bodyPr>
          <a:lstStyle/>
          <a:p>
            <a:endParaRPr lang="ru-RU" dirty="0"/>
          </a:p>
        </p:txBody>
      </p:sp>
      <p:sp>
        <p:nvSpPr>
          <p:cNvPr id="9217"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5" name="Рисунок 4" descr="http://im5-tub.yandex.net/i?id=167013551-43-72">
            <a:hlinkClick r:id="rId2"/>
          </p:cNvPr>
          <p:cNvPicPr/>
          <p:nvPr/>
        </p:nvPicPr>
        <p:blipFill>
          <a:blip r:embed="rId3"/>
          <a:srcRect/>
          <a:stretch>
            <a:fillRect/>
          </a:stretch>
        </p:blipFill>
        <p:spPr bwMode="auto">
          <a:xfrm>
            <a:off x="3143240" y="3212976"/>
            <a:ext cx="2357454" cy="280831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43306" y="142852"/>
            <a:ext cx="5357850" cy="5014340"/>
          </a:xfrm>
        </p:spPr>
        <p:txBody>
          <a:bodyPr>
            <a:normAutofit/>
          </a:bodyPr>
          <a:lstStyle/>
          <a:p>
            <a:r>
              <a:rPr lang="ru-RU" sz="2400" u="sng" dirty="0" smtClean="0">
                <a:solidFill>
                  <a:srgbClr val="FF0000"/>
                </a:solidFill>
                <a:latin typeface="Century Schoolbook" pitchFamily="18" charset="0"/>
              </a:rPr>
              <a:t>Полиомиелит -</a:t>
            </a:r>
            <a:r>
              <a:rPr lang="ru-RU" sz="2400" dirty="0" smtClean="0">
                <a:solidFill>
                  <a:srgbClr val="FF0000"/>
                </a:solidFill>
                <a:latin typeface="Century Schoolbook" pitchFamily="18" charset="0"/>
              </a:rPr>
              <a:t> </a:t>
            </a:r>
            <a:r>
              <a:rPr lang="ru-RU" sz="2400" dirty="0" smtClean="0">
                <a:latin typeface="Century Schoolbook" pitchFamily="18" charset="0"/>
              </a:rPr>
              <a:t>острое инфекционное заболевание, поражает в основном детей и подростков. Передается бытовым и реже воздушно-капельным путем. Инкубационный период </a:t>
            </a:r>
            <a:r>
              <a:rPr lang="ru-RU" sz="2400" dirty="0" smtClean="0">
                <a:latin typeface="Century Schoolbook" pitchFamily="18" charset="0"/>
              </a:rPr>
              <a:t>5-12 </a:t>
            </a:r>
            <a:r>
              <a:rPr lang="ru-RU" sz="2400" dirty="0" smtClean="0">
                <a:latin typeface="Century Schoolbook" pitchFamily="18" charset="0"/>
              </a:rPr>
              <a:t>дней. Поражает центральную нервную систему, иногда вызывает паралич.</a:t>
            </a:r>
            <a:br>
              <a:rPr lang="ru-RU" sz="2400" dirty="0" smtClean="0">
                <a:latin typeface="Century Schoolbook" pitchFamily="18" charset="0"/>
              </a:rPr>
            </a:br>
            <a:endParaRPr lang="ru-RU" sz="2400" dirty="0">
              <a:latin typeface="Century Schoolbook" pitchFamily="18" charset="0"/>
            </a:endParaRPr>
          </a:p>
        </p:txBody>
      </p:sp>
      <p:sp>
        <p:nvSpPr>
          <p:cNvPr id="3" name="Подзаголовок 2"/>
          <p:cNvSpPr>
            <a:spLocks noGrp="1"/>
          </p:cNvSpPr>
          <p:nvPr>
            <p:ph type="subTitle" idx="1"/>
          </p:nvPr>
        </p:nvSpPr>
        <p:spPr>
          <a:xfrm>
            <a:off x="1371600" y="5500702"/>
            <a:ext cx="6400800" cy="138098"/>
          </a:xfrm>
        </p:spPr>
        <p:txBody>
          <a:bodyPr>
            <a:normAutofit fontScale="25000" lnSpcReduction="20000"/>
          </a:bodyPr>
          <a:lstStyle/>
          <a:p>
            <a:endParaRPr lang="ru-RU" dirty="0"/>
          </a:p>
        </p:txBody>
      </p:sp>
      <p:pic>
        <p:nvPicPr>
          <p:cNvPr id="4" name="Рисунок 3" descr="4249.jpeg"/>
          <p:cNvPicPr/>
          <p:nvPr/>
        </p:nvPicPr>
        <p:blipFill>
          <a:blip r:embed="rId2"/>
          <a:srcRect/>
          <a:stretch>
            <a:fillRect/>
          </a:stretch>
        </p:blipFill>
        <p:spPr bwMode="auto">
          <a:xfrm>
            <a:off x="285720" y="1556792"/>
            <a:ext cx="3278168" cy="387247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0"/>
            <a:ext cx="4429156" cy="6143644"/>
          </a:xfrm>
        </p:spPr>
        <p:txBody>
          <a:bodyPr>
            <a:normAutofit/>
          </a:bodyPr>
          <a:lstStyle/>
          <a:p>
            <a:r>
              <a:rPr lang="ru-RU" sz="2000" u="sng" dirty="0" smtClean="0">
                <a:solidFill>
                  <a:srgbClr val="FF0000"/>
                </a:solidFill>
                <a:latin typeface="Century Schoolbook" pitchFamily="18" charset="0"/>
              </a:rPr>
              <a:t>Краснуха </a:t>
            </a:r>
            <a:r>
              <a:rPr lang="ru-RU" sz="2000" u="sng" dirty="0" smtClean="0">
                <a:latin typeface="Century Schoolbook" pitchFamily="18" charset="0"/>
              </a:rPr>
              <a:t>-э</a:t>
            </a:r>
            <a:r>
              <a:rPr lang="ru-RU" sz="2000" dirty="0" smtClean="0">
                <a:latin typeface="Century Schoolbook" pitchFamily="18" charset="0"/>
              </a:rPr>
              <a:t>то детское заболевание, на которое большинство из нас переболели в детстве, может послужить причиной катастрофических изменений в организме малыша, если он во время внутриутробного развития был поражен вирусом, высокая вероятность (25-80 %) рождения мертвого ребенка или со врожденными увечьями. Итак, если женщина переболела на краснуху в первые 90 дней беременности, это является абсолютным показанием к искусственному прерыванию беременности.</a:t>
            </a:r>
            <a:endParaRPr lang="ru-RU" sz="2000" dirty="0">
              <a:latin typeface="Century Schoolbook" pitchFamily="18" charset="0"/>
            </a:endParaRPr>
          </a:p>
        </p:txBody>
      </p:sp>
      <p:sp>
        <p:nvSpPr>
          <p:cNvPr id="3" name="Подзаголовок 2"/>
          <p:cNvSpPr>
            <a:spLocks noGrp="1"/>
          </p:cNvSpPr>
          <p:nvPr>
            <p:ph type="subTitle" idx="1"/>
          </p:nvPr>
        </p:nvSpPr>
        <p:spPr>
          <a:xfrm>
            <a:off x="1371600" y="5500702"/>
            <a:ext cx="6400800" cy="138098"/>
          </a:xfrm>
        </p:spPr>
        <p:txBody>
          <a:bodyPr>
            <a:normAutofit fontScale="25000" lnSpcReduction="20000"/>
          </a:bodyPr>
          <a:lstStyle/>
          <a:p>
            <a:endParaRPr lang="ru-RU" dirty="0"/>
          </a:p>
        </p:txBody>
      </p:sp>
      <p:pic>
        <p:nvPicPr>
          <p:cNvPr id="4" name="Рисунок 3" descr="Краснуха">
            <a:hlinkClick r:id="rId2" tooltip="Краснуха"/>
          </p:cNvPr>
          <p:cNvPicPr/>
          <p:nvPr/>
        </p:nvPicPr>
        <p:blipFill>
          <a:blip r:embed="rId3"/>
          <a:srcRect/>
          <a:stretch>
            <a:fillRect/>
          </a:stretch>
        </p:blipFill>
        <p:spPr bwMode="auto">
          <a:xfrm>
            <a:off x="4788024" y="908720"/>
            <a:ext cx="3744416" cy="480629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28992" y="0"/>
            <a:ext cx="5500726" cy="6643710"/>
          </a:xfrm>
        </p:spPr>
        <p:txBody>
          <a:bodyPr>
            <a:noAutofit/>
          </a:bodyPr>
          <a:lstStyle/>
          <a:p>
            <a:pPr algn="l"/>
            <a:r>
              <a:rPr lang="ru-RU" sz="2400" b="1" u="sng" dirty="0" smtClean="0">
                <a:solidFill>
                  <a:srgbClr val="FF0000"/>
                </a:solidFill>
                <a:latin typeface="Century Schoolbook" pitchFamily="18" charset="0"/>
              </a:rPr>
              <a:t>Эпидемический паротит                               ( свинка)</a:t>
            </a:r>
            <a:r>
              <a:rPr lang="ru-RU" sz="2400" u="sng" dirty="0" smtClean="0">
                <a:solidFill>
                  <a:srgbClr val="FF0000"/>
                </a:solidFill>
                <a:latin typeface="Century Schoolbook" pitchFamily="18" charset="0"/>
              </a:rPr>
              <a:t>. </a:t>
            </a:r>
            <a:br>
              <a:rPr lang="ru-RU" sz="2400" u="sng" dirty="0" smtClean="0">
                <a:solidFill>
                  <a:srgbClr val="FF0000"/>
                </a:solidFill>
                <a:latin typeface="Century Schoolbook" pitchFamily="18" charset="0"/>
              </a:rPr>
            </a:br>
            <a:r>
              <a:rPr lang="ru-RU" sz="2400" dirty="0" smtClean="0">
                <a:latin typeface="Century Schoolbook" pitchFamily="18" charset="0"/>
              </a:rPr>
              <a:t> Это, прежде всего, детская инфекция. Иногда свинка протекает очень тяжело. У одного из 10 больных детей наблюдаются симптомы менингита. У многих детей, переболевших этой инфекцией, возникала потеря слуха</a:t>
            </a:r>
            <a:r>
              <a:rPr lang="ru-RU" sz="2400" b="1" i="1" dirty="0" smtClean="0">
                <a:latin typeface="Century Schoolbook" pitchFamily="18" charset="0"/>
              </a:rPr>
              <a:t>. </a:t>
            </a:r>
            <a:r>
              <a:rPr lang="ru-RU" sz="2400" dirty="0" smtClean="0">
                <a:latin typeface="Century Schoolbook" pitchFamily="18" charset="0"/>
              </a:rPr>
              <a:t>У мальчиков свинка часто сопровождается болезненным отеком половых желез, что может привести к нарушению детородной функции. Примерно 1/4 всех случаев мужского бесплодия обусловлена именно перенесенной в детстве инфекцией. </a:t>
            </a:r>
            <a:br>
              <a:rPr lang="ru-RU" sz="2400" dirty="0" smtClean="0">
                <a:latin typeface="Century Schoolbook" pitchFamily="18" charset="0"/>
              </a:rPr>
            </a:br>
            <a:endParaRPr lang="ru-RU" sz="2400" dirty="0">
              <a:latin typeface="Century Schoolbook" pitchFamily="18" charset="0"/>
            </a:endParaRPr>
          </a:p>
        </p:txBody>
      </p:sp>
      <p:sp>
        <p:nvSpPr>
          <p:cNvPr id="3" name="Подзаголовок 2"/>
          <p:cNvSpPr>
            <a:spLocks noGrp="1"/>
          </p:cNvSpPr>
          <p:nvPr>
            <p:ph type="subTitle" idx="1"/>
          </p:nvPr>
        </p:nvSpPr>
        <p:spPr>
          <a:xfrm>
            <a:off x="1371600" y="5500702"/>
            <a:ext cx="6400800" cy="138098"/>
          </a:xfrm>
        </p:spPr>
        <p:txBody>
          <a:bodyPr>
            <a:normAutofit fontScale="25000" lnSpcReduction="20000"/>
          </a:bodyPr>
          <a:lstStyle/>
          <a:p>
            <a:endParaRPr lang="ru-RU" dirty="0"/>
          </a:p>
        </p:txBody>
      </p:sp>
      <p:pic>
        <p:nvPicPr>
          <p:cNvPr id="4" name="Рисунок 3" descr="http://im4-tub.yandex.net/i?id=64018584-18-24">
            <a:hlinkClick r:id="rId2"/>
          </p:cNvPr>
          <p:cNvPicPr/>
          <p:nvPr/>
        </p:nvPicPr>
        <p:blipFill>
          <a:blip r:embed="rId3"/>
          <a:srcRect/>
          <a:stretch>
            <a:fillRect/>
          </a:stretch>
        </p:blipFill>
        <p:spPr bwMode="auto">
          <a:xfrm>
            <a:off x="714348" y="3714752"/>
            <a:ext cx="2286016" cy="1928826"/>
          </a:xfrm>
          <a:prstGeom prst="rect">
            <a:avLst/>
          </a:prstGeom>
          <a:ln>
            <a:noFill/>
          </a:ln>
          <a:effectLst>
            <a:softEdge rad="112500"/>
          </a:effectLst>
        </p:spPr>
      </p:pic>
      <p:pic>
        <p:nvPicPr>
          <p:cNvPr id="12290" name="Picture 2" descr="http://im8-tub.yandex.net/i?id=294263803-05-72"/>
          <p:cNvPicPr>
            <a:picLocks noChangeAspect="1" noChangeArrowheads="1"/>
          </p:cNvPicPr>
          <p:nvPr/>
        </p:nvPicPr>
        <p:blipFill>
          <a:blip r:embed="rId4"/>
          <a:srcRect/>
          <a:stretch>
            <a:fillRect/>
          </a:stretch>
        </p:blipFill>
        <p:spPr bwMode="auto">
          <a:xfrm>
            <a:off x="714348" y="785794"/>
            <a:ext cx="2071702" cy="207170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142852"/>
            <a:ext cx="5715040" cy="5857915"/>
          </a:xfrm>
        </p:spPr>
        <p:txBody>
          <a:bodyPr>
            <a:normAutofit/>
          </a:bodyPr>
          <a:lstStyle/>
          <a:p>
            <a:r>
              <a:rPr lang="ru-RU" sz="2400" b="1" u="sng" dirty="0" smtClean="0">
                <a:solidFill>
                  <a:srgbClr val="FF0000"/>
                </a:solidFill>
                <a:latin typeface="Century Schoolbook" pitchFamily="18" charset="0"/>
              </a:rPr>
              <a:t>Вирусные гепатиты В  и С </a:t>
            </a:r>
            <a:r>
              <a:rPr lang="ru-RU" sz="2400" u="sng" dirty="0" smtClean="0">
                <a:solidFill>
                  <a:srgbClr val="FF0000"/>
                </a:solidFill>
                <a:latin typeface="Century Schoolbook" pitchFamily="18" charset="0"/>
              </a:rPr>
              <a:t> </a:t>
            </a:r>
            <a:r>
              <a:rPr lang="ru-RU" sz="2400" dirty="0" smtClean="0">
                <a:latin typeface="Century Schoolbook" pitchFamily="18" charset="0"/>
              </a:rPr>
              <a:t>– заболевания печени, вызываемые вирусами. От этих инфекций и их последствий в мире ежегодно погибает более 1 миллиона человек. </a:t>
            </a:r>
            <a:br>
              <a:rPr lang="ru-RU" sz="2400" dirty="0" smtClean="0">
                <a:latin typeface="Century Schoolbook" pitchFamily="18" charset="0"/>
              </a:rPr>
            </a:br>
            <a:r>
              <a:rPr lang="ru-RU" sz="2400" dirty="0" smtClean="0">
                <a:latin typeface="Century Schoolbook" pitchFamily="18" charset="0"/>
              </a:rPr>
              <a:t>Заражение происходит:</a:t>
            </a:r>
            <a:br>
              <a:rPr lang="ru-RU" sz="2400" dirty="0" smtClean="0">
                <a:latin typeface="Century Schoolbook" pitchFamily="18" charset="0"/>
              </a:rPr>
            </a:br>
            <a:r>
              <a:rPr lang="ru-RU" sz="2400" dirty="0" smtClean="0">
                <a:latin typeface="Century Schoolbook" pitchFamily="18" charset="0"/>
              </a:rPr>
              <a:t> половым,  контактно-бытовым путем, при проведении различных медицинских манипуляций, внутривенном введении наркотиков.</a:t>
            </a:r>
            <a:endParaRPr lang="ru-RU" sz="2400" dirty="0">
              <a:latin typeface="Century Schoolbook" pitchFamily="18" charset="0"/>
            </a:endParaRPr>
          </a:p>
        </p:txBody>
      </p:sp>
      <p:sp>
        <p:nvSpPr>
          <p:cNvPr id="3" name="Подзаголовок 2"/>
          <p:cNvSpPr>
            <a:spLocks noGrp="1"/>
          </p:cNvSpPr>
          <p:nvPr>
            <p:ph type="subTitle" idx="1"/>
          </p:nvPr>
        </p:nvSpPr>
        <p:spPr>
          <a:xfrm>
            <a:off x="1371600" y="5286388"/>
            <a:ext cx="6400800" cy="352412"/>
          </a:xfrm>
        </p:spPr>
        <p:txBody>
          <a:bodyPr>
            <a:normAutofit fontScale="62500" lnSpcReduction="20000"/>
          </a:bodyPr>
          <a:lstStyle/>
          <a:p>
            <a:endParaRPr lang="ru-RU" dirty="0"/>
          </a:p>
        </p:txBody>
      </p:sp>
      <p:pic>
        <p:nvPicPr>
          <p:cNvPr id="4" name="Рисунок 3" descr="http://im8-tub.yandex.net/i?id=307075359-12-24">
            <a:hlinkClick r:id="rId2"/>
          </p:cNvPr>
          <p:cNvPicPr/>
          <p:nvPr/>
        </p:nvPicPr>
        <p:blipFill>
          <a:blip r:embed="rId3"/>
          <a:srcRect/>
          <a:stretch>
            <a:fillRect/>
          </a:stretch>
        </p:blipFill>
        <p:spPr bwMode="auto">
          <a:xfrm>
            <a:off x="683568" y="5180955"/>
            <a:ext cx="1357322" cy="1017232"/>
          </a:xfrm>
          <a:prstGeom prst="rect">
            <a:avLst/>
          </a:prstGeom>
          <a:ln>
            <a:noFill/>
          </a:ln>
          <a:effectLst>
            <a:softEdge rad="112500"/>
          </a:effectLst>
        </p:spPr>
      </p:pic>
      <p:pic>
        <p:nvPicPr>
          <p:cNvPr id="5" name="Рисунок 4" descr="http://im6-tub.yandex.net/i?id=58739824-03-24">
            <a:hlinkClick r:id="rId4"/>
          </p:cNvPr>
          <p:cNvPicPr/>
          <p:nvPr/>
        </p:nvPicPr>
        <p:blipFill>
          <a:blip r:embed="rId5"/>
          <a:srcRect/>
          <a:stretch>
            <a:fillRect/>
          </a:stretch>
        </p:blipFill>
        <p:spPr bwMode="auto">
          <a:xfrm>
            <a:off x="274721" y="93615"/>
            <a:ext cx="1428750" cy="1057273"/>
          </a:xfrm>
          <a:prstGeom prst="rect">
            <a:avLst/>
          </a:prstGeom>
          <a:ln>
            <a:noFill/>
          </a:ln>
          <a:effectLst>
            <a:softEdge rad="112500"/>
          </a:effectLst>
        </p:spPr>
      </p:pic>
      <p:pic>
        <p:nvPicPr>
          <p:cNvPr id="6" name="Рисунок 5" descr="http://im6-tub.yandex.net/i?id=24330695-20-24">
            <a:hlinkClick r:id="rId6"/>
          </p:cNvPr>
          <p:cNvPicPr/>
          <p:nvPr/>
        </p:nvPicPr>
        <p:blipFill>
          <a:blip r:embed="rId7"/>
          <a:srcRect/>
          <a:stretch>
            <a:fillRect/>
          </a:stretch>
        </p:blipFill>
        <p:spPr bwMode="auto">
          <a:xfrm>
            <a:off x="4427984" y="5035392"/>
            <a:ext cx="1571636" cy="1643074"/>
          </a:xfrm>
          <a:prstGeom prst="rect">
            <a:avLst/>
          </a:prstGeom>
          <a:ln>
            <a:noFill/>
          </a:ln>
          <a:effectLst>
            <a:softEdge rad="112500"/>
          </a:effectLst>
        </p:spPr>
      </p:pic>
      <p:pic>
        <p:nvPicPr>
          <p:cNvPr id="7" name="Рисунок 6" descr="http://im5-tub.yandex.net/i?id=133692176-17-24">
            <a:hlinkClick r:id="rId8"/>
          </p:cNvPr>
          <p:cNvPicPr/>
          <p:nvPr/>
        </p:nvPicPr>
        <p:blipFill>
          <a:blip r:embed="rId9"/>
          <a:srcRect/>
          <a:stretch>
            <a:fillRect/>
          </a:stretch>
        </p:blipFill>
        <p:spPr bwMode="auto">
          <a:xfrm>
            <a:off x="7141382" y="157683"/>
            <a:ext cx="1500198" cy="1643064"/>
          </a:xfrm>
          <a:prstGeom prst="rect">
            <a:avLst/>
          </a:prstGeom>
          <a:ln>
            <a:noFill/>
          </a:ln>
          <a:effectLst>
            <a:softEdge rad="112500"/>
          </a:effectLst>
        </p:spPr>
      </p:pic>
      <p:pic>
        <p:nvPicPr>
          <p:cNvPr id="9" name="Рисунок 8" descr="http://im6-tub.yandex.net/i?id=98126135-18-24">
            <a:hlinkClick r:id="rId10"/>
          </p:cNvPr>
          <p:cNvPicPr/>
          <p:nvPr/>
        </p:nvPicPr>
        <p:blipFill>
          <a:blip r:embed="rId11"/>
          <a:srcRect/>
          <a:stretch>
            <a:fillRect/>
          </a:stretch>
        </p:blipFill>
        <p:spPr bwMode="auto">
          <a:xfrm>
            <a:off x="6660232" y="2564637"/>
            <a:ext cx="1852616" cy="264320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76672"/>
            <a:ext cx="8329642" cy="2666576"/>
          </a:xfrm>
        </p:spPr>
        <p:txBody>
          <a:bodyPr>
            <a:normAutofit/>
          </a:bodyPr>
          <a:lstStyle/>
          <a:p>
            <a:r>
              <a:rPr lang="ru-RU" sz="2400" dirty="0" smtClean="0">
                <a:latin typeface="Century Schoolbook" pitchFamily="18" charset="0"/>
              </a:rPr>
              <a:t>Благодаря широко проводимой иммунизации детского и взрослого населения против </a:t>
            </a:r>
            <a:r>
              <a:rPr lang="ru-RU" sz="2400" b="1" u="sng" dirty="0" smtClean="0">
                <a:solidFill>
                  <a:srgbClr val="FF0000"/>
                </a:solidFill>
                <a:latin typeface="Century Schoolbook" pitchFamily="18" charset="0"/>
              </a:rPr>
              <a:t>дифтерии</a:t>
            </a:r>
            <a:r>
              <a:rPr lang="ru-RU" sz="2400" dirty="0" smtClean="0">
                <a:latin typeface="Century Schoolbook" pitchFamily="18" charset="0"/>
              </a:rPr>
              <a:t>, продолжается снижение заболеваемости. За последние 5 лет не регистрируются тяжелые формы заболевания, летальные исходы среди детей.(дифтерия носа, зева, гортани, глаз, наружных половых органов)</a:t>
            </a:r>
            <a:endParaRPr lang="ru-RU" sz="2400" dirty="0">
              <a:latin typeface="Century Schoolbook" pitchFamily="18" charset="0"/>
            </a:endParaRPr>
          </a:p>
        </p:txBody>
      </p:sp>
      <p:pic>
        <p:nvPicPr>
          <p:cNvPr id="4" name="Рисунок 3" descr="http://im2-tub.yandex.net/i?id=94940868-01-24">
            <a:hlinkClick r:id="rId2"/>
          </p:cNvPr>
          <p:cNvPicPr/>
          <p:nvPr/>
        </p:nvPicPr>
        <p:blipFill>
          <a:blip r:embed="rId3"/>
          <a:srcRect/>
          <a:stretch>
            <a:fillRect/>
          </a:stretch>
        </p:blipFill>
        <p:spPr bwMode="auto">
          <a:xfrm>
            <a:off x="6228184" y="3056104"/>
            <a:ext cx="2428892" cy="1857388"/>
          </a:xfrm>
          <a:prstGeom prst="rect">
            <a:avLst/>
          </a:prstGeom>
          <a:ln>
            <a:noFill/>
          </a:ln>
          <a:effectLst>
            <a:softEdge rad="112500"/>
          </a:effectLst>
        </p:spPr>
      </p:pic>
      <p:pic>
        <p:nvPicPr>
          <p:cNvPr id="5" name="Рисунок 4" descr="http://im4-tub.yandex.net/i?id=26746013-02-24">
            <a:hlinkClick r:id="rId4"/>
          </p:cNvPr>
          <p:cNvPicPr/>
          <p:nvPr/>
        </p:nvPicPr>
        <p:blipFill>
          <a:blip r:embed="rId5"/>
          <a:srcRect/>
          <a:stretch>
            <a:fillRect/>
          </a:stretch>
        </p:blipFill>
        <p:spPr bwMode="auto">
          <a:xfrm>
            <a:off x="3635896" y="3217409"/>
            <a:ext cx="1743012" cy="1534777"/>
          </a:xfrm>
          <a:prstGeom prst="rect">
            <a:avLst/>
          </a:prstGeom>
          <a:ln>
            <a:noFill/>
          </a:ln>
          <a:effectLst>
            <a:softEdge rad="112500"/>
          </a:effectLst>
        </p:spPr>
      </p:pic>
      <p:pic>
        <p:nvPicPr>
          <p:cNvPr id="6" name="i-tmb-0x" descr="http://im2-tub.yandex.net/i?id=319437480-00-24"/>
          <p:cNvPicPr/>
          <p:nvPr/>
        </p:nvPicPr>
        <p:blipFill>
          <a:blip r:embed="rId6"/>
          <a:srcRect/>
          <a:stretch>
            <a:fillRect/>
          </a:stretch>
        </p:blipFill>
        <p:spPr bwMode="auto">
          <a:xfrm>
            <a:off x="721852" y="3079233"/>
            <a:ext cx="2000264" cy="1857388"/>
          </a:xfrm>
          <a:prstGeom prst="rect">
            <a:avLst/>
          </a:prstGeom>
          <a:ln>
            <a:noFill/>
          </a:ln>
          <a:effectLst>
            <a:softEdge rad="112500"/>
          </a:effectLst>
        </p:spPr>
      </p:pic>
      <p:pic>
        <p:nvPicPr>
          <p:cNvPr id="7" name="Содержимое 6" descr="http://im2-tub.yandex.net/i?id=333917992-16-24">
            <a:hlinkClick r:id="rId7"/>
          </p:cNvPr>
          <p:cNvPicPr>
            <a:picLocks noGrp="1"/>
          </p:cNvPicPr>
          <p:nvPr>
            <p:ph idx="1"/>
          </p:nvPr>
        </p:nvPicPr>
        <p:blipFill>
          <a:blip r:embed="rId8"/>
          <a:srcRect/>
          <a:stretch>
            <a:fillRect/>
          </a:stretch>
        </p:blipFill>
        <p:spPr bwMode="auto">
          <a:xfrm>
            <a:off x="3635896" y="5085184"/>
            <a:ext cx="2000264" cy="1428760"/>
          </a:xfrm>
          <a:prstGeom prst="rect">
            <a:avLst/>
          </a:prstGeom>
          <a:ln>
            <a:noFill/>
          </a:ln>
          <a:effectLst>
            <a:softEdge rad="112500"/>
          </a:effectLst>
        </p:spPr>
      </p:pic>
      <p:pic>
        <p:nvPicPr>
          <p:cNvPr id="9" name="i-main-pic" descr="Картинка 53 из 2353">
            <a:hlinkClick r:id="rId9" tgtFrame="_blank"/>
          </p:cNvPr>
          <p:cNvPicPr/>
          <p:nvPr/>
        </p:nvPicPr>
        <p:blipFill>
          <a:blip r:embed="rId10"/>
          <a:srcRect/>
          <a:stretch>
            <a:fillRect/>
          </a:stretch>
        </p:blipFill>
        <p:spPr bwMode="auto">
          <a:xfrm>
            <a:off x="395536" y="17141"/>
            <a:ext cx="936104" cy="65270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428627"/>
          </a:xfrm>
        </p:spPr>
        <p:txBody>
          <a:bodyPr>
            <a:normAutofit fontScale="90000"/>
          </a:bodyPr>
          <a:lstStyle/>
          <a:p>
            <a:r>
              <a:rPr lang="ru-RU" dirty="0" smtClean="0">
                <a:solidFill>
                  <a:srgbClr val="FF0000"/>
                </a:solidFill>
                <a:latin typeface="Century Schoolbook" panose="02040604050505020304" pitchFamily="18" charset="0"/>
              </a:rPr>
              <a:t>Актуальность.</a:t>
            </a:r>
            <a:endParaRPr lang="ru-RU" dirty="0">
              <a:solidFill>
                <a:srgbClr val="FF0000"/>
              </a:solidFill>
              <a:latin typeface="Century Schoolbook" panose="02040604050505020304" pitchFamily="18" charset="0"/>
            </a:endParaRPr>
          </a:p>
        </p:txBody>
      </p:sp>
      <p:sp>
        <p:nvSpPr>
          <p:cNvPr id="3" name="Подзаголовок 2"/>
          <p:cNvSpPr>
            <a:spLocks noGrp="1"/>
          </p:cNvSpPr>
          <p:nvPr>
            <p:ph type="subTitle" idx="1"/>
          </p:nvPr>
        </p:nvSpPr>
        <p:spPr>
          <a:xfrm>
            <a:off x="285720" y="1071546"/>
            <a:ext cx="8215370" cy="5500726"/>
          </a:xfrm>
        </p:spPr>
        <p:txBody>
          <a:bodyPr>
            <a:normAutofit/>
          </a:bodyPr>
          <a:lstStyle/>
          <a:p>
            <a:r>
              <a:rPr lang="ru-RU" sz="2600" dirty="0" smtClean="0">
                <a:solidFill>
                  <a:schemeClr val="tx1"/>
                </a:solidFill>
                <a:latin typeface="Century Schoolbook" pitchFamily="18" charset="0"/>
              </a:rPr>
              <a:t>С 2008 года неделю иммунизации   проводят   Албания, Армения, Азербайджан, Босния </a:t>
            </a:r>
            <a:r>
              <a:rPr lang="ru-RU" sz="2600" dirty="0" smtClean="0">
                <a:solidFill>
                  <a:schemeClr val="tx1"/>
                </a:solidFill>
                <a:latin typeface="Century Schoolbook" pitchFamily="18" charset="0"/>
              </a:rPr>
              <a:t>и Герцеговина</a:t>
            </a:r>
            <a:r>
              <a:rPr lang="ru-RU" sz="2600" dirty="0" smtClean="0">
                <a:solidFill>
                  <a:schemeClr val="tx1"/>
                </a:solidFill>
                <a:latin typeface="Century Schoolbook" pitchFamily="18" charset="0"/>
              </a:rPr>
              <a:t>, Болгария, Великобритания, Венгрия, Германия, Греция, Ирландия, Казахстан, Кыргызстан, Кипр, Латвия, Македония, Мальта, Польша, </a:t>
            </a:r>
            <a:r>
              <a:rPr lang="ru-RU" sz="2600" u="sng" dirty="0" smtClean="0">
                <a:solidFill>
                  <a:schemeClr val="tx1"/>
                </a:solidFill>
                <a:latin typeface="Century Schoolbook" pitchFamily="18" charset="0"/>
              </a:rPr>
              <a:t>Российская Федерация, </a:t>
            </a:r>
            <a:r>
              <a:rPr lang="ru-RU" sz="2600" dirty="0" smtClean="0">
                <a:solidFill>
                  <a:schemeClr val="tx1"/>
                </a:solidFill>
                <a:latin typeface="Century Schoolbook" pitchFamily="18" charset="0"/>
              </a:rPr>
              <a:t>Румыния, Сербия, Словакия, </a:t>
            </a:r>
            <a:r>
              <a:rPr lang="ru-RU" sz="2600" dirty="0" smtClean="0">
                <a:solidFill>
                  <a:schemeClr val="tx1"/>
                </a:solidFill>
                <a:latin typeface="Century Schoolbook" pitchFamily="18" charset="0"/>
              </a:rPr>
              <a:t>        Словения</a:t>
            </a:r>
            <a:r>
              <a:rPr lang="ru-RU" sz="2600" dirty="0" smtClean="0">
                <a:solidFill>
                  <a:schemeClr val="tx1"/>
                </a:solidFill>
                <a:latin typeface="Century Schoolbook" pitchFamily="18" charset="0"/>
              </a:rPr>
              <a:t>, Таджикистан, Туркменистан, Турция, Узбекистан, Франция, Хорватия, Чешская республика, Швейцария.</a:t>
            </a:r>
          </a:p>
          <a:p>
            <a:r>
              <a:rPr lang="ru-RU" sz="2600" dirty="0" smtClean="0">
                <a:solidFill>
                  <a:schemeClr val="tx1"/>
                </a:solidFill>
                <a:latin typeface="Century Schoolbook" pitchFamily="18" charset="0"/>
              </a:rPr>
              <a:t>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u="sng" dirty="0" smtClean="0">
                <a:solidFill>
                  <a:srgbClr val="FF0000"/>
                </a:solidFill>
                <a:latin typeface="Century Schoolbook" pitchFamily="18" charset="0"/>
              </a:rPr>
              <a:t>коклюш</a:t>
            </a:r>
            <a:endParaRPr lang="ru-RU" sz="2400" u="sng" dirty="0">
              <a:solidFill>
                <a:srgbClr val="FF0000"/>
              </a:solidFill>
              <a:latin typeface="Century Schoolbook" pitchFamily="18" charset="0"/>
            </a:endParaRPr>
          </a:p>
        </p:txBody>
      </p:sp>
      <p:sp>
        <p:nvSpPr>
          <p:cNvPr id="3" name="Содержимое 2"/>
          <p:cNvSpPr>
            <a:spLocks noGrp="1"/>
          </p:cNvSpPr>
          <p:nvPr>
            <p:ph idx="1"/>
          </p:nvPr>
        </p:nvSpPr>
        <p:spPr>
          <a:xfrm>
            <a:off x="457200" y="1214422"/>
            <a:ext cx="8229600" cy="4911741"/>
          </a:xfrm>
        </p:spPr>
        <p:txBody>
          <a:bodyPr/>
          <a:lstStyle/>
          <a:p>
            <a:pPr>
              <a:buNone/>
            </a:pPr>
            <a:r>
              <a:rPr lang="ru-RU" sz="2400" dirty="0" smtClean="0">
                <a:latin typeface="Century Schoolbook" panose="02040604050505020304" pitchFamily="18" charset="0"/>
              </a:rPr>
              <a:t>   Эпидемическая ситуация заболеваемости в последние годы остается напряженной. Иммунизация остается одним из наиболее безопасных  медицинских вмешательств, способных уберечь маленьких детей от  тяжело протекающей инфекции </a:t>
            </a:r>
          </a:p>
          <a:p>
            <a:endParaRPr lang="ru-RU" dirty="0"/>
          </a:p>
        </p:txBody>
      </p:sp>
      <p:pic>
        <p:nvPicPr>
          <p:cNvPr id="4" name="Рисунок 3" descr="http://im0-tub.yandex.net/i?id=49083946-34-72">
            <a:hlinkClick r:id="rId2"/>
          </p:cNvPr>
          <p:cNvPicPr/>
          <p:nvPr/>
        </p:nvPicPr>
        <p:blipFill>
          <a:blip r:embed="rId3"/>
          <a:srcRect/>
          <a:stretch>
            <a:fillRect/>
          </a:stretch>
        </p:blipFill>
        <p:spPr bwMode="auto">
          <a:xfrm>
            <a:off x="4067944" y="4581128"/>
            <a:ext cx="1214446" cy="1333500"/>
          </a:xfrm>
          <a:prstGeom prst="rect">
            <a:avLst/>
          </a:prstGeom>
          <a:ln>
            <a:noFill/>
          </a:ln>
          <a:effectLst>
            <a:softEdge rad="112500"/>
          </a:effectLst>
        </p:spPr>
      </p:pic>
      <p:pic>
        <p:nvPicPr>
          <p:cNvPr id="5" name="Рисунок 4" descr="http://im6-tub.yandex.net/i?id=375100275-70-72">
            <a:hlinkClick r:id="rId4"/>
          </p:cNvPr>
          <p:cNvPicPr/>
          <p:nvPr/>
        </p:nvPicPr>
        <p:blipFill>
          <a:blip r:embed="rId5"/>
          <a:srcRect/>
          <a:stretch>
            <a:fillRect/>
          </a:stretch>
        </p:blipFill>
        <p:spPr bwMode="auto">
          <a:xfrm>
            <a:off x="7452320" y="374087"/>
            <a:ext cx="1357322" cy="1357298"/>
          </a:xfrm>
          <a:prstGeom prst="rect">
            <a:avLst/>
          </a:prstGeom>
          <a:ln>
            <a:noFill/>
          </a:ln>
          <a:effectLst>
            <a:softEdge rad="112500"/>
          </a:effectLst>
        </p:spPr>
      </p:pic>
      <p:pic>
        <p:nvPicPr>
          <p:cNvPr id="6" name="Рисунок 5" descr="http://im3-tub.yandex.net/i?id=229111333-56-72">
            <a:hlinkClick r:id="rId6"/>
          </p:cNvPr>
          <p:cNvPicPr/>
          <p:nvPr/>
        </p:nvPicPr>
        <p:blipFill>
          <a:blip r:embed="rId7"/>
          <a:srcRect/>
          <a:stretch>
            <a:fillRect/>
          </a:stretch>
        </p:blipFill>
        <p:spPr bwMode="auto">
          <a:xfrm>
            <a:off x="214282" y="142852"/>
            <a:ext cx="1045350" cy="1143000"/>
          </a:xfrm>
          <a:prstGeom prst="rect">
            <a:avLst/>
          </a:prstGeom>
          <a:ln>
            <a:noFill/>
          </a:ln>
          <a:effectLst>
            <a:softEdge rad="112500"/>
          </a:effectLst>
        </p:spPr>
      </p:pic>
      <p:pic>
        <p:nvPicPr>
          <p:cNvPr id="7" name="Рисунок 6" descr="http://im2-tub.yandex.net/i?id=44703166-08-72">
            <a:hlinkClick r:id="rId8"/>
          </p:cNvPr>
          <p:cNvPicPr/>
          <p:nvPr/>
        </p:nvPicPr>
        <p:blipFill>
          <a:blip r:embed="rId9"/>
          <a:srcRect/>
          <a:stretch>
            <a:fillRect/>
          </a:stretch>
        </p:blipFill>
        <p:spPr bwMode="auto">
          <a:xfrm>
            <a:off x="323528" y="4083961"/>
            <a:ext cx="2571768" cy="2071702"/>
          </a:xfrm>
          <a:prstGeom prst="rect">
            <a:avLst/>
          </a:prstGeom>
          <a:ln>
            <a:noFill/>
          </a:ln>
          <a:effectLst>
            <a:softEdge rad="112500"/>
          </a:effectLst>
        </p:spPr>
      </p:pic>
      <p:pic>
        <p:nvPicPr>
          <p:cNvPr id="8" name="Рисунок 7" descr="http://im5-tub.yandex.net/i?id=176947988-65-72">
            <a:hlinkClick r:id="rId10"/>
          </p:cNvPr>
          <p:cNvPicPr/>
          <p:nvPr/>
        </p:nvPicPr>
        <p:blipFill>
          <a:blip r:embed="rId11"/>
          <a:srcRect/>
          <a:stretch>
            <a:fillRect/>
          </a:stretch>
        </p:blipFill>
        <p:spPr bwMode="auto">
          <a:xfrm>
            <a:off x="6072198" y="4286256"/>
            <a:ext cx="2428892" cy="200026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u="sng" dirty="0" smtClean="0">
                <a:solidFill>
                  <a:srgbClr val="FF0000"/>
                </a:solidFill>
                <a:latin typeface="Century Schoolbook" pitchFamily="18" charset="0"/>
              </a:rPr>
              <a:t>Столбняк</a:t>
            </a:r>
            <a:endParaRPr lang="ru-RU" sz="2400" u="sng" dirty="0">
              <a:solidFill>
                <a:srgbClr val="FF0000"/>
              </a:solidFill>
              <a:latin typeface="Century Schoolbook" pitchFamily="18" charset="0"/>
            </a:endParaRPr>
          </a:p>
        </p:txBody>
      </p:sp>
      <p:sp>
        <p:nvSpPr>
          <p:cNvPr id="3" name="Содержимое 2"/>
          <p:cNvSpPr>
            <a:spLocks noGrp="1"/>
          </p:cNvSpPr>
          <p:nvPr>
            <p:ph idx="1"/>
          </p:nvPr>
        </p:nvSpPr>
        <p:spPr>
          <a:xfrm>
            <a:off x="457200" y="1142984"/>
            <a:ext cx="8229600" cy="5429288"/>
          </a:xfrm>
        </p:spPr>
        <p:txBody>
          <a:bodyPr>
            <a:normAutofit/>
          </a:bodyPr>
          <a:lstStyle/>
          <a:p>
            <a:pPr>
              <a:buNone/>
            </a:pPr>
            <a:r>
              <a:rPr lang="ru-RU" sz="2800" b="1" dirty="0" smtClean="0"/>
              <a:t> </a:t>
            </a:r>
            <a:r>
              <a:rPr lang="ru-RU" sz="2400" dirty="0" smtClean="0">
                <a:latin typeface="Century Schoolbook" pitchFamily="18" charset="0"/>
              </a:rPr>
              <a:t>острое инфекционное заболевание, причина -  воздействием на организм токсина (яда) столбнячной палочки. Поражается  нервная система, характерно  судорожное сокращение мышц.</a:t>
            </a:r>
          </a:p>
          <a:p>
            <a:pPr>
              <a:buNone/>
            </a:pPr>
            <a:r>
              <a:rPr lang="ru-RU" sz="2400" dirty="0" smtClean="0">
                <a:latin typeface="Century Schoolbook" pitchFamily="18" charset="0"/>
              </a:rPr>
              <a:t> 3-кратная вакцинация детей с интервалом в 5 лет (АКДС). </a:t>
            </a:r>
            <a:endParaRPr lang="ru-RU" sz="2400" dirty="0">
              <a:latin typeface="Century Schoolbook" pitchFamily="18" charset="0"/>
            </a:endParaRPr>
          </a:p>
        </p:txBody>
      </p:sp>
      <p:pic>
        <p:nvPicPr>
          <p:cNvPr id="4" name="Рисунок 3" descr="Фото"/>
          <p:cNvPicPr/>
          <p:nvPr/>
        </p:nvPicPr>
        <p:blipFill>
          <a:blip r:embed="rId2"/>
          <a:srcRect/>
          <a:stretch>
            <a:fillRect/>
          </a:stretch>
        </p:blipFill>
        <p:spPr bwMode="auto">
          <a:xfrm>
            <a:off x="2285984" y="3861048"/>
            <a:ext cx="4500594" cy="21431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a:bodyPr>
          <a:lstStyle/>
          <a:p>
            <a:r>
              <a:rPr lang="ru-RU" sz="2400" u="sng" dirty="0" smtClean="0">
                <a:solidFill>
                  <a:srgbClr val="FF0000"/>
                </a:solidFill>
                <a:latin typeface="Century Schoolbook" pitchFamily="18" charset="0"/>
              </a:rPr>
              <a:t>Бешенство</a:t>
            </a:r>
            <a:endParaRPr lang="ru-RU" sz="2400" u="sng" dirty="0">
              <a:solidFill>
                <a:srgbClr val="FF0000"/>
              </a:solidFill>
              <a:latin typeface="Century Schoolbook" pitchFamily="18" charset="0"/>
            </a:endParaRPr>
          </a:p>
        </p:txBody>
      </p:sp>
      <p:sp>
        <p:nvSpPr>
          <p:cNvPr id="5" name="Прямоугольник 4"/>
          <p:cNvSpPr/>
          <p:nvPr/>
        </p:nvSpPr>
        <p:spPr>
          <a:xfrm>
            <a:off x="357158" y="1142984"/>
            <a:ext cx="8643998" cy="1569660"/>
          </a:xfrm>
          <a:prstGeom prst="rect">
            <a:avLst/>
          </a:prstGeom>
        </p:spPr>
        <p:txBody>
          <a:bodyPr wrap="square">
            <a:spAutoFit/>
          </a:bodyPr>
          <a:lstStyle/>
          <a:p>
            <a:r>
              <a:rPr lang="ru-RU" sz="2400" dirty="0" smtClean="0">
                <a:latin typeface="Century Schoolbook" pitchFamily="18" charset="0"/>
              </a:rPr>
              <a:t>Это остро протекающее заболевание теплокровных животных и человека, вызываемое специфическим вирусом. После появления клинических  признаков заболевания шансов на спасение не существует.</a:t>
            </a:r>
            <a:endParaRPr lang="ru-RU" sz="2400" dirty="0">
              <a:latin typeface="Century Schoolbook" pitchFamily="18" charset="0"/>
            </a:endParaRPr>
          </a:p>
        </p:txBody>
      </p:sp>
      <p:sp>
        <p:nvSpPr>
          <p:cNvPr id="6" name="Прямоугольник 5"/>
          <p:cNvSpPr/>
          <p:nvPr/>
        </p:nvSpPr>
        <p:spPr>
          <a:xfrm>
            <a:off x="571440" y="4500570"/>
            <a:ext cx="8572560" cy="1938992"/>
          </a:xfrm>
          <a:prstGeom prst="rect">
            <a:avLst/>
          </a:prstGeom>
        </p:spPr>
        <p:txBody>
          <a:bodyPr wrap="square">
            <a:spAutoFit/>
          </a:bodyPr>
          <a:lstStyle/>
          <a:p>
            <a:r>
              <a:rPr lang="ru-RU" sz="2400" dirty="0" smtClean="0">
                <a:latin typeface="Century Schoolbook" pitchFamily="18" charset="0"/>
              </a:rPr>
              <a:t>Основными причинами развития заболевания  людей являются - несвоевременное обращение за  помощью пострадавших от укусов животными, а также самовольное прекращение курса профилактических прививок</a:t>
            </a:r>
            <a:endParaRPr lang="ru-RU" sz="2400" dirty="0">
              <a:latin typeface="Century Schoolbook"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64088" y="2852936"/>
            <a:ext cx="2532706" cy="14398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FF0000"/>
                </a:solidFill>
                <a:latin typeface="Century Schoolbook" pitchFamily="18" charset="0"/>
                <a:hlinkClick r:id="rId2"/>
              </a:rPr>
              <a:t>Малярия</a:t>
            </a:r>
            <a:endParaRPr lang="ru-RU" sz="2400" dirty="0">
              <a:solidFill>
                <a:srgbClr val="FF0000"/>
              </a:solidFill>
              <a:latin typeface="Century Schoolbook" pitchFamily="18" charset="0"/>
            </a:endParaRPr>
          </a:p>
        </p:txBody>
      </p:sp>
      <p:sp>
        <p:nvSpPr>
          <p:cNvPr id="3" name="Содержимое 2"/>
          <p:cNvSpPr>
            <a:spLocks noGrp="1"/>
          </p:cNvSpPr>
          <p:nvPr>
            <p:ph idx="1"/>
          </p:nvPr>
        </p:nvSpPr>
        <p:spPr/>
        <p:txBody>
          <a:bodyPr>
            <a:normAutofit/>
          </a:bodyPr>
          <a:lstStyle/>
          <a:p>
            <a:endParaRPr lang="ru-RU" dirty="0" smtClean="0"/>
          </a:p>
          <a:p>
            <a:pPr>
              <a:buNone/>
            </a:pPr>
            <a:r>
              <a:rPr lang="ru-RU" sz="2400" dirty="0" smtClean="0">
                <a:latin typeface="Century Schoolbook" pitchFamily="18" charset="0"/>
              </a:rPr>
              <a:t>Одна из наиболее древних болезней человека - малярия. Впервые описание малярии дал Гиппократ за 5 веков до н.э. Были времена, когда именно малярия становилась причиной гибели целых армий и решала исход войн. Об опустошительных эпидемиях возвратной лихорадки знали и в Китае, и в Риме. </a:t>
            </a:r>
            <a:endParaRPr lang="ru-RU" sz="2400" dirty="0">
              <a:latin typeface="Century Schoolbook" pitchFamily="18" charset="0"/>
            </a:endParaRPr>
          </a:p>
        </p:txBody>
      </p:sp>
      <p:pic>
        <p:nvPicPr>
          <p:cNvPr id="4" name="Рисунок 3" descr="http://nashvek.media-az.com/363/images/8.jpg">
            <a:hlinkClick r:id="rId2"/>
          </p:cNvPr>
          <p:cNvPicPr/>
          <p:nvPr/>
        </p:nvPicPr>
        <p:blipFill>
          <a:blip r:embed="rId3"/>
          <a:srcRect/>
          <a:stretch>
            <a:fillRect/>
          </a:stretch>
        </p:blipFill>
        <p:spPr bwMode="auto">
          <a:xfrm>
            <a:off x="323528" y="188640"/>
            <a:ext cx="1800200" cy="202593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FF0000"/>
                </a:solidFill>
                <a:latin typeface="Century Schoolbook" pitchFamily="18" charset="0"/>
              </a:rPr>
              <a:t>Клещевой энцефалит</a:t>
            </a:r>
            <a:endParaRPr lang="ru-RU" sz="2400" dirty="0">
              <a:solidFill>
                <a:srgbClr val="FF0000"/>
              </a:solidFill>
              <a:latin typeface="Century Schoolbook" pitchFamily="18" charset="0"/>
            </a:endParaRPr>
          </a:p>
        </p:txBody>
      </p:sp>
      <p:sp>
        <p:nvSpPr>
          <p:cNvPr id="3" name="Содержимое 2"/>
          <p:cNvSpPr>
            <a:spLocks noGrp="1"/>
          </p:cNvSpPr>
          <p:nvPr>
            <p:ph idx="1"/>
          </p:nvPr>
        </p:nvSpPr>
        <p:spPr>
          <a:xfrm>
            <a:off x="457200" y="1142984"/>
            <a:ext cx="8229600" cy="4983179"/>
          </a:xfrm>
        </p:spPr>
        <p:txBody>
          <a:bodyPr>
            <a:normAutofit/>
          </a:bodyPr>
          <a:lstStyle/>
          <a:p>
            <a:pPr>
              <a:buNone/>
            </a:pPr>
            <a:r>
              <a:rPr lang="ru-RU" dirty="0" smtClean="0">
                <a:latin typeface="Century Schoolbook" pitchFamily="18" charset="0"/>
              </a:rPr>
              <a:t>    </a:t>
            </a:r>
            <a:r>
              <a:rPr lang="ru-RU" sz="2400" dirty="0" smtClean="0">
                <a:latin typeface="Century Schoolbook" pitchFamily="18" charset="0"/>
              </a:rPr>
              <a:t>За период с 01 апреля 2012 года в учреждения здравоохранения Нижегородской области за медицинской помощью с присасыванием клещей обратилось 563 человека. ( 3% переносчики энцефалита)</a:t>
            </a:r>
            <a:endParaRPr lang="ru-RU" sz="2400" dirty="0">
              <a:latin typeface="Century Schoolbook" pitchFamily="18" charset="0"/>
            </a:endParaRPr>
          </a:p>
        </p:txBody>
      </p:sp>
      <p:pic>
        <p:nvPicPr>
          <p:cNvPr id="4" name="Рисунок 3" descr="http://photoportal.com.ua/photos/0000/2411/klesh_show.jpg?1226954595"/>
          <p:cNvPicPr/>
          <p:nvPr/>
        </p:nvPicPr>
        <p:blipFill>
          <a:blip r:embed="rId2"/>
          <a:srcRect/>
          <a:stretch>
            <a:fillRect/>
          </a:stretch>
        </p:blipFill>
        <p:spPr bwMode="auto">
          <a:xfrm>
            <a:off x="4000496" y="3212976"/>
            <a:ext cx="2857520" cy="236220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FF0000"/>
                </a:solidFill>
                <a:latin typeface="Century Schoolbook" panose="02040604050505020304" pitchFamily="18" charset="0"/>
              </a:rPr>
              <a:t>Грипп</a:t>
            </a:r>
            <a:endParaRPr lang="ru-RU" sz="2400" dirty="0">
              <a:solidFill>
                <a:srgbClr val="FF0000"/>
              </a:solidFill>
              <a:latin typeface="Century Schoolbook" panose="02040604050505020304" pitchFamily="18" charset="0"/>
            </a:endParaRPr>
          </a:p>
        </p:txBody>
      </p:sp>
      <p:sp>
        <p:nvSpPr>
          <p:cNvPr id="3" name="Содержимое 2"/>
          <p:cNvSpPr>
            <a:spLocks noGrp="1"/>
          </p:cNvSpPr>
          <p:nvPr>
            <p:ph idx="1"/>
          </p:nvPr>
        </p:nvSpPr>
        <p:spPr>
          <a:xfrm>
            <a:off x="457200" y="1214422"/>
            <a:ext cx="8229600" cy="4911741"/>
          </a:xfrm>
        </p:spPr>
        <p:txBody>
          <a:bodyPr>
            <a:normAutofit lnSpcReduction="10000"/>
          </a:bodyPr>
          <a:lstStyle/>
          <a:p>
            <a:r>
              <a:rPr lang="ru-RU" sz="2400" dirty="0" smtClean="0">
                <a:latin typeface="Century Schoolbook" panose="02040604050505020304" pitchFamily="18" charset="0"/>
              </a:rPr>
              <a:t>Как сообщили в Управлении </a:t>
            </a:r>
            <a:r>
              <a:rPr lang="ru-RU" sz="2400" dirty="0" err="1" smtClean="0">
                <a:latin typeface="Century Schoolbook" panose="02040604050505020304" pitchFamily="18" charset="0"/>
              </a:rPr>
              <a:t>Роспотребнадзора</a:t>
            </a:r>
            <a:r>
              <a:rPr lang="ru-RU" sz="2400" dirty="0" smtClean="0">
                <a:latin typeface="Century Schoolbook" panose="02040604050505020304" pitchFamily="18" charset="0"/>
              </a:rPr>
              <a:t> по Нижегородской области, в ближайшее время начинается ежегодная иммунизация детей против сезонного гриппа</a:t>
            </a:r>
          </a:p>
          <a:p>
            <a:r>
              <a:rPr lang="ru-RU" sz="2400" dirty="0" smtClean="0">
                <a:latin typeface="Century Schoolbook" panose="02040604050505020304" pitchFamily="18" charset="0"/>
              </a:rPr>
              <a:t> </a:t>
            </a:r>
            <a:r>
              <a:rPr lang="ru-RU" sz="2400" dirty="0" smtClean="0">
                <a:latin typeface="Century Schoolbook" panose="02040604050505020304" pitchFamily="18" charset="0"/>
              </a:rPr>
              <a:t>Из-за необоснованных отказов родителей от прививок в 2010 году в области прошли вакцинацию лишь 39% дошколят и 52% школьников</a:t>
            </a:r>
          </a:p>
          <a:p>
            <a:r>
              <a:rPr lang="ru-RU" sz="2400" dirty="0" smtClean="0">
                <a:latin typeface="Century Schoolbook" panose="02040604050505020304" pitchFamily="18" charset="0"/>
              </a:rPr>
              <a:t>в 2011 года гриппом переболело более 178,3 тыс. детей (41</a:t>
            </a:r>
            <a:r>
              <a:rPr lang="ru-RU" sz="2400" dirty="0" smtClean="0">
                <a:latin typeface="Century Schoolbook" panose="02040604050505020304" pitchFamily="18" charset="0"/>
              </a:rPr>
              <a:t>%).</a:t>
            </a:r>
          </a:p>
          <a:p>
            <a:r>
              <a:rPr lang="ru-RU" sz="2400" dirty="0"/>
              <a:t> По данным ВОЗ каждый год в мире регистрируется около 500 00 случаев смерти по причине гриппа.</a:t>
            </a:r>
          </a:p>
          <a:p>
            <a:pPr marL="0" indent="0">
              <a:buNone/>
            </a:pPr>
            <a:r>
              <a:rPr lang="ru-RU" sz="2400" dirty="0"/>
              <a:t> </a:t>
            </a:r>
          </a:p>
          <a:p>
            <a:endParaRPr lang="ru-RU" sz="2400" dirty="0" smtClean="0">
              <a:latin typeface="Century Schoolbook" panose="020406040505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sp>
        <p:nvSpPr>
          <p:cNvPr id="3" name="Содержимое 2"/>
          <p:cNvSpPr>
            <a:spLocks noGrp="1"/>
          </p:cNvSpPr>
          <p:nvPr>
            <p:ph idx="1"/>
          </p:nvPr>
        </p:nvSpPr>
        <p:spPr>
          <a:xfrm>
            <a:off x="457200" y="571480"/>
            <a:ext cx="8229600" cy="5554683"/>
          </a:xfrm>
        </p:spPr>
        <p:txBody>
          <a:bodyPr>
            <a:normAutofit/>
          </a:bodyPr>
          <a:lstStyle/>
          <a:p>
            <a:pPr marL="0" indent="0">
              <a:buNone/>
            </a:pPr>
            <a:r>
              <a:rPr lang="ru-RU" sz="2400" dirty="0" smtClean="0">
                <a:latin typeface="Century Schoolbook" pitchFamily="18" charset="0"/>
              </a:rPr>
              <a:t>Вакцинируя ребенка сейчас, Вы предупреждаете не только развитие самого заболевания, но, что гораздо важнее, возникновение тяжелейших осложнений. Помогите ребенку сейчас, пока он еще не инфицирован! Сделайте его будущую жизнь более безопасной, подарите себе радость иметь здоровых внуков!</a:t>
            </a:r>
          </a:p>
          <a:p>
            <a:pPr lvl="0">
              <a:buNone/>
            </a:pPr>
            <a:r>
              <a:rPr lang="ru-RU" sz="2400" dirty="0" smtClean="0">
                <a:solidFill>
                  <a:prstClr val="black"/>
                </a:solidFill>
                <a:latin typeface="Century Schoolbook" pitchFamily="18" charset="0"/>
              </a:rPr>
              <a:t>    В </a:t>
            </a:r>
            <a:r>
              <a:rPr lang="ru-RU" sz="2400" dirty="0">
                <a:solidFill>
                  <a:prstClr val="black"/>
                </a:solidFill>
                <a:latin typeface="Century Schoolbook" pitchFamily="18" charset="0"/>
              </a:rPr>
              <a:t>городе имеется значительное число детей, </a:t>
            </a:r>
            <a:r>
              <a:rPr lang="ru-RU" sz="2400" dirty="0" smtClean="0">
                <a:solidFill>
                  <a:prstClr val="black"/>
                </a:solidFill>
                <a:latin typeface="Century Schoolbook" pitchFamily="18" charset="0"/>
              </a:rPr>
              <a:t>не привитых </a:t>
            </a:r>
            <a:r>
              <a:rPr lang="ru-RU" sz="2400" dirty="0">
                <a:solidFill>
                  <a:prstClr val="black"/>
                </a:solidFill>
                <a:latin typeface="Century Schoolbook" pitchFamily="18" charset="0"/>
              </a:rPr>
              <a:t>от различных инфекций в связи недопониманием родителями важности и эффективности вакцинопрофилактики</a:t>
            </a:r>
          </a:p>
          <a:p>
            <a:pPr lvl="0">
              <a:buNone/>
            </a:pPr>
            <a:r>
              <a:rPr lang="ru-RU" sz="2400" dirty="0">
                <a:solidFill>
                  <a:prstClr val="black"/>
                </a:solidFill>
                <a:latin typeface="Century Schoolbook" pitchFamily="18" charset="0"/>
              </a:rPr>
              <a:t> </a:t>
            </a:r>
            <a:r>
              <a:rPr lang="ru-RU" sz="2400" u="sng" dirty="0">
                <a:solidFill>
                  <a:srgbClr val="FF0000"/>
                </a:solidFill>
                <a:latin typeface="Century Schoolbook" pitchFamily="18" charset="0"/>
              </a:rPr>
              <a:t>Отказ от иммунизации детей является нарушением прав ребенка на жизнь и здоровье. </a:t>
            </a:r>
          </a:p>
          <a:p>
            <a:pPr lvl="0">
              <a:buNone/>
            </a:pPr>
            <a:r>
              <a:rPr lang="ru-RU" sz="2400" dirty="0">
                <a:solidFill>
                  <a:prstClr val="black"/>
                </a:solidFill>
                <a:latin typeface="Century Schoolbook" pitchFamily="18" charset="0"/>
              </a:rPr>
              <a:t> </a:t>
            </a:r>
          </a:p>
          <a:p>
            <a:endParaRPr lang="ru-RU" sz="2400" dirty="0">
              <a:latin typeface="Century Schoolbook"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Интернет ресурсы:</a:t>
            </a:r>
            <a:endParaRPr lang="ru-RU" sz="3600" dirty="0"/>
          </a:p>
        </p:txBody>
      </p:sp>
      <p:sp>
        <p:nvSpPr>
          <p:cNvPr id="3" name="Объект 2"/>
          <p:cNvSpPr>
            <a:spLocks noGrp="1"/>
          </p:cNvSpPr>
          <p:nvPr>
            <p:ph idx="1"/>
          </p:nvPr>
        </p:nvSpPr>
        <p:spPr/>
        <p:txBody>
          <a:bodyPr>
            <a:normAutofit fontScale="85000" lnSpcReduction="20000"/>
          </a:bodyPr>
          <a:lstStyle/>
          <a:p>
            <a:r>
              <a:rPr lang="en-US" dirty="0">
                <a:hlinkClick r:id="rId2"/>
              </a:rPr>
              <a:t>http://</a:t>
            </a:r>
            <a:r>
              <a:rPr lang="en-US" dirty="0" smtClean="0">
                <a:hlinkClick r:id="rId2"/>
              </a:rPr>
              <a:t>www.medpulse.ru/health/11711.html</a:t>
            </a:r>
            <a:endParaRPr lang="ru-RU" dirty="0" smtClean="0"/>
          </a:p>
          <a:p>
            <a:r>
              <a:rPr lang="en-US"/>
              <a:t>https://www.google.ru/webhp?sourceid=chrome-instant&amp;ion=1&amp;espv=2&amp;ie=UTF-8#newwindow=1&amp;q=%D1%84%D0%BE%D1%82%D0%BE+%D0%B1%D0%BE%D0%BB%D1%8C%D0%BD%D1%8B%D1%85+%D0%B3%D1%80%D0%B8%D0%BF%D0%BF%D0%BE%D0%BC%2C+%D0%BF%D0%BE%D0%BB%D0%B8%D0%BE%D0%BC%D0%B5%D0%BB%D0%B8%D1%82%D0%BE%D0%BC+%D0%B8+%D0%B4%D1%80.+%D0%B7%D0%B0%D0%B1%D0%BE%D0%BB%D0%B5%D0%B2%D0%B0%D0%BD%D0%B8%D1%8F%D0%BC%D0%B8</a:t>
            </a:r>
            <a:endParaRPr lang="ru-RU" dirty="0"/>
          </a:p>
        </p:txBody>
      </p:sp>
    </p:spTree>
    <p:extLst>
      <p:ext uri="{BB962C8B-B14F-4D97-AF65-F5344CB8AC3E}">
        <p14:creationId xmlns:p14="http://schemas.microsoft.com/office/powerpoint/2010/main" val="211548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6"/>
            <a:ext cx="7772400" cy="1071570"/>
          </a:xfrm>
        </p:spPr>
        <p:txBody>
          <a:bodyPr>
            <a:normAutofit/>
          </a:bodyPr>
          <a:lstStyle/>
          <a:p>
            <a:r>
              <a:rPr lang="ru-RU" sz="2400" u="sng" dirty="0" smtClean="0">
                <a:solidFill>
                  <a:srgbClr val="FF0000"/>
                </a:solidFill>
                <a:latin typeface="Century Schoolbook" pitchFamily="18" charset="0"/>
              </a:rPr>
              <a:t>Иммунитет – </a:t>
            </a:r>
            <a:r>
              <a:rPr lang="ru-RU" sz="2400" dirty="0" smtClean="0">
                <a:latin typeface="Century Schoolbook" pitchFamily="18" charset="0"/>
              </a:rPr>
              <a:t>невосприимчивость организма к инфекционным заболеваниям</a:t>
            </a:r>
            <a:endParaRPr lang="ru-RU" sz="2400" dirty="0">
              <a:latin typeface="Century Schoolbook" pitchFamily="18" charset="0"/>
            </a:endParaRPr>
          </a:p>
        </p:txBody>
      </p:sp>
      <p:sp>
        <p:nvSpPr>
          <p:cNvPr id="3" name="Подзаголовок 2"/>
          <p:cNvSpPr>
            <a:spLocks noGrp="1"/>
          </p:cNvSpPr>
          <p:nvPr>
            <p:ph type="subTitle" idx="1"/>
          </p:nvPr>
        </p:nvSpPr>
        <p:spPr>
          <a:xfrm>
            <a:off x="428596" y="2285992"/>
            <a:ext cx="8715404" cy="4286280"/>
          </a:xfrm>
        </p:spPr>
        <p:txBody>
          <a:bodyPr>
            <a:normAutofit/>
          </a:bodyPr>
          <a:lstStyle/>
          <a:p>
            <a:endParaRPr lang="ru-RU" dirty="0"/>
          </a:p>
        </p:txBody>
      </p:sp>
      <p:pic>
        <p:nvPicPr>
          <p:cNvPr id="2054" name="Picture 6" descr="C:\Documents and Settings\Биология\Рабочий стол\immunitet1[1].jpg"/>
          <p:cNvPicPr>
            <a:picLocks noChangeAspect="1" noChangeArrowheads="1"/>
          </p:cNvPicPr>
          <p:nvPr/>
        </p:nvPicPr>
        <p:blipFill>
          <a:blip r:embed="rId2"/>
          <a:srcRect/>
          <a:stretch>
            <a:fillRect/>
          </a:stretch>
        </p:blipFill>
        <p:spPr bwMode="auto">
          <a:xfrm>
            <a:off x="1571604" y="2285992"/>
            <a:ext cx="5786478" cy="42862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rgbClr val="FF0000"/>
                </a:solidFill>
              </a:rPr>
              <a:t>иммунитет</a:t>
            </a:r>
            <a:endParaRPr lang="ru-RU" sz="4000" dirty="0">
              <a:solidFill>
                <a:srgbClr val="FF0000"/>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sz="4000" dirty="0" smtClean="0">
                <a:solidFill>
                  <a:srgbClr val="FF0000"/>
                </a:solidFill>
              </a:rPr>
              <a:t>естественный иммунитет </a:t>
            </a:r>
            <a:endParaRPr lang="ru-RU" sz="4000" dirty="0">
              <a:solidFill>
                <a:srgbClr val="FF0000"/>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rgbClr val="FF0000"/>
                </a:solidFill>
                <a:latin typeface="Century Schoolbook" panose="02040604050505020304" pitchFamily="18" charset="0"/>
              </a:rPr>
              <a:t>искусственный иммунитет</a:t>
            </a:r>
            <a:endParaRPr lang="ru-RU" sz="4000" dirty="0">
              <a:solidFill>
                <a:srgbClr val="FF0000"/>
              </a:solidFill>
              <a:latin typeface="Century Schoolbook" panose="02040604050505020304" pitchFamily="18" charset="0"/>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0"/>
            <a:ext cx="7772400" cy="3643337"/>
          </a:xfrm>
        </p:spPr>
        <p:txBody>
          <a:bodyPr>
            <a:noAutofit/>
          </a:bodyPr>
          <a:lstStyle/>
          <a:p>
            <a:r>
              <a:rPr lang="ru-RU" sz="1400" dirty="0" smtClean="0">
                <a:latin typeface="Century Schoolbook" pitchFamily="18" charset="0"/>
              </a:rPr>
              <a:t> </a:t>
            </a:r>
            <a:br>
              <a:rPr lang="ru-RU" sz="1400" dirty="0" smtClean="0">
                <a:latin typeface="Century Schoolbook" pitchFamily="18" charset="0"/>
              </a:rPr>
            </a:br>
            <a:endParaRPr lang="ru-RU" sz="1400" dirty="0">
              <a:latin typeface="Century Schoolbook" pitchFamily="18" charset="0"/>
            </a:endParaRPr>
          </a:p>
        </p:txBody>
      </p:sp>
      <p:sp>
        <p:nvSpPr>
          <p:cNvPr id="3" name="Подзаголовок 2"/>
          <p:cNvSpPr>
            <a:spLocks noGrp="1"/>
          </p:cNvSpPr>
          <p:nvPr>
            <p:ph type="subTitle" idx="1"/>
          </p:nvPr>
        </p:nvSpPr>
        <p:spPr>
          <a:xfrm>
            <a:off x="500034" y="571480"/>
            <a:ext cx="8501122" cy="5715040"/>
          </a:xfrm>
        </p:spPr>
        <p:txBody>
          <a:bodyPr>
            <a:normAutofit fontScale="77500" lnSpcReduction="20000"/>
          </a:bodyPr>
          <a:lstStyle/>
          <a:p>
            <a:endParaRPr lang="ru-RU" dirty="0" smtClean="0">
              <a:latin typeface="Century Schoolbook" pitchFamily="18" charset="0"/>
            </a:endParaRPr>
          </a:p>
          <a:p>
            <a:r>
              <a:rPr lang="ru-RU" sz="4300" b="1" dirty="0" smtClean="0">
                <a:solidFill>
                  <a:srgbClr val="FF0000"/>
                </a:solidFill>
                <a:latin typeface="Century Schoolbook" pitchFamily="18" charset="0"/>
              </a:rPr>
              <a:t>                   </a:t>
            </a:r>
            <a:r>
              <a:rPr lang="ru-RU" sz="4700" b="1" dirty="0" smtClean="0">
                <a:solidFill>
                  <a:srgbClr val="FF0000"/>
                </a:solidFill>
                <a:latin typeface="Century Schoolbook" pitchFamily="18" charset="0"/>
              </a:rPr>
              <a:t>Почему это так важно</a:t>
            </a:r>
            <a:r>
              <a:rPr lang="ru-RU" sz="4100" b="1" dirty="0" smtClean="0">
                <a:solidFill>
                  <a:srgbClr val="FF0000"/>
                </a:solidFill>
                <a:latin typeface="Century Schoolbook" pitchFamily="18" charset="0"/>
              </a:rPr>
              <a:t>?</a:t>
            </a:r>
            <a:endParaRPr lang="ru-RU" sz="4100" dirty="0" smtClean="0">
              <a:solidFill>
                <a:srgbClr val="FF0000"/>
              </a:solidFill>
              <a:latin typeface="Century Schoolbook" pitchFamily="18" charset="0"/>
            </a:endParaRPr>
          </a:p>
          <a:p>
            <a:endParaRPr lang="ru-RU" dirty="0" smtClean="0">
              <a:latin typeface="Century Schoolbook" pitchFamily="18" charset="0"/>
            </a:endParaRPr>
          </a:p>
          <a:p>
            <a:endParaRPr lang="ru-RU" sz="3500" b="1" dirty="0" smtClean="0">
              <a:solidFill>
                <a:schemeClr val="tx1"/>
              </a:solidFill>
              <a:latin typeface="Century Schoolbook" pitchFamily="18" charset="0"/>
            </a:endParaRPr>
          </a:p>
          <a:p>
            <a:endParaRPr lang="ru-RU" sz="3500" b="1" dirty="0" smtClean="0">
              <a:solidFill>
                <a:schemeClr val="tx1"/>
              </a:solidFill>
              <a:latin typeface="Century Schoolbook" pitchFamily="18" charset="0"/>
            </a:endParaRPr>
          </a:p>
          <a:p>
            <a:r>
              <a:rPr lang="ru-RU" sz="3100" dirty="0" smtClean="0">
                <a:solidFill>
                  <a:schemeClr val="tx1"/>
                </a:solidFill>
                <a:latin typeface="Century Schoolbook" pitchFamily="18" charset="0"/>
              </a:rPr>
              <a:t>Болезни, которые можно предупредить путем вакцинации, ежегодно убивают до 32 000 детей младшего возраста в Европейском регионе. </a:t>
            </a:r>
          </a:p>
          <a:p>
            <a:r>
              <a:rPr lang="ru-RU" sz="3100" dirty="0" smtClean="0">
                <a:solidFill>
                  <a:schemeClr val="tx1"/>
                </a:solidFill>
                <a:latin typeface="Century Schoolbook" pitchFamily="18" charset="0"/>
              </a:rPr>
              <a:t>Во всех странах существуют уязвимые и труднодоступные группы населения, поэтому вспышки инфекционных болезней продолжают распространяться в регионах.</a:t>
            </a:r>
            <a:br>
              <a:rPr lang="ru-RU" sz="3100" dirty="0" smtClean="0">
                <a:solidFill>
                  <a:schemeClr val="tx1"/>
                </a:solidFill>
                <a:latin typeface="Century Schoolbook" pitchFamily="18" charset="0"/>
              </a:rPr>
            </a:br>
            <a:r>
              <a:rPr lang="ru-RU" sz="3100" dirty="0" smtClean="0">
                <a:solidFill>
                  <a:schemeClr val="tx1"/>
                </a:solidFill>
                <a:latin typeface="Century Schoolbook" pitchFamily="18" charset="0"/>
              </a:rPr>
              <a:t> </a:t>
            </a:r>
            <a:br>
              <a:rPr lang="ru-RU" sz="3100" dirty="0" smtClean="0">
                <a:solidFill>
                  <a:schemeClr val="tx1"/>
                </a:solidFill>
                <a:latin typeface="Century Schoolbook" pitchFamily="18" charset="0"/>
              </a:rPr>
            </a:br>
            <a:endParaRPr lang="ru-RU" sz="3100" dirty="0">
              <a:solidFill>
                <a:schemeClr val="tx1"/>
              </a:solidFill>
            </a:endParaRPr>
          </a:p>
        </p:txBody>
      </p:sp>
      <p:pic>
        <p:nvPicPr>
          <p:cNvPr id="2050" name="Picture 2" descr="C:\Documents and Settings\Биология\Рабочий стол\иммунитет\i[9].jpg"/>
          <p:cNvPicPr>
            <a:picLocks noChangeAspect="1" noChangeArrowheads="1"/>
          </p:cNvPicPr>
          <p:nvPr/>
        </p:nvPicPr>
        <p:blipFill>
          <a:blip r:embed="rId2"/>
          <a:srcRect/>
          <a:stretch>
            <a:fillRect/>
          </a:stretch>
        </p:blipFill>
        <p:spPr bwMode="auto">
          <a:xfrm>
            <a:off x="251520" y="357166"/>
            <a:ext cx="2592288" cy="221457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3457598"/>
          </a:xfrm>
        </p:spPr>
        <p:txBody>
          <a:bodyPr>
            <a:normAutofit/>
          </a:bodyPr>
          <a:lstStyle/>
          <a:p>
            <a:r>
              <a:rPr lang="ru-RU" sz="2400" dirty="0" smtClean="0">
                <a:latin typeface="Century Schoolbook" pitchFamily="18" charset="0"/>
              </a:rPr>
              <a:t>Иммунизация ежегодно спасает миллионы жизней, и этот успех следует закреплять и поддерживать.  </a:t>
            </a:r>
            <a:endParaRPr lang="ru-RU" sz="2400" dirty="0">
              <a:latin typeface="Century Schoolbook" pitchFamily="18" charset="0"/>
            </a:endParaRPr>
          </a:p>
        </p:txBody>
      </p:sp>
      <p:sp>
        <p:nvSpPr>
          <p:cNvPr id="3" name="Подзаголовок 2"/>
          <p:cNvSpPr>
            <a:spLocks noGrp="1"/>
          </p:cNvSpPr>
          <p:nvPr>
            <p:ph type="subTitle" idx="1"/>
          </p:nvPr>
        </p:nvSpPr>
        <p:spPr>
          <a:xfrm>
            <a:off x="1371600" y="2857496"/>
            <a:ext cx="6400800" cy="2781304"/>
          </a:xfrm>
        </p:spPr>
        <p:txBody>
          <a:bodyPr/>
          <a:lstStyle/>
          <a:p>
            <a:endParaRPr lang="ru-RU" dirty="0"/>
          </a:p>
        </p:txBody>
      </p:sp>
      <p:pic>
        <p:nvPicPr>
          <p:cNvPr id="1026" name="Picture 2" descr="C:\Documents and Settings\Биология\Рабочий стол\иммунитет\22CATPDZ22CANCE229CA0DP1GKCAMT60MGCAV28V3ICAD8AGETCAADULW6CAVZ855WCAE5KGPGCAJOAQ20CA7BB6VZCASBTK21CAWH11OMCAJT2S3TCAD8BNW9CAWLL5WCCAWXFSAECAAZGQU7CAUPH8UX.jpg"/>
          <p:cNvPicPr>
            <a:picLocks noChangeAspect="1" noChangeArrowheads="1"/>
          </p:cNvPicPr>
          <p:nvPr/>
        </p:nvPicPr>
        <p:blipFill>
          <a:blip r:embed="rId2"/>
          <a:srcRect/>
          <a:stretch>
            <a:fillRect/>
          </a:stretch>
        </p:blipFill>
        <p:spPr bwMode="auto">
          <a:xfrm>
            <a:off x="2483768" y="2780928"/>
            <a:ext cx="3982242" cy="294763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35896" y="188640"/>
            <a:ext cx="4886332" cy="4536504"/>
          </a:xfrm>
        </p:spPr>
        <p:txBody>
          <a:bodyPr>
            <a:normAutofit/>
          </a:bodyPr>
          <a:lstStyle/>
          <a:p>
            <a:r>
              <a:rPr lang="ru-RU" sz="2400" dirty="0" smtClean="0">
                <a:latin typeface="Century Schoolbook" pitchFamily="18" charset="0"/>
              </a:rPr>
              <a:t>Ежегодно в России благодаря вакцинопрофилактике  сохраняется жизнь и здоровье около  </a:t>
            </a:r>
            <a:r>
              <a:rPr lang="ru-RU" sz="2400" dirty="0" smtClean="0">
                <a:latin typeface="Century Schoolbook" pitchFamily="18" charset="0"/>
              </a:rPr>
              <a:t>3 </a:t>
            </a:r>
            <a:r>
              <a:rPr lang="ru-RU" sz="2400" dirty="0" smtClean="0">
                <a:latin typeface="Century Schoolbook" pitchFamily="18" charset="0"/>
              </a:rPr>
              <a:t>миллионов человек. Еще в начале прошлого столетия ежегодно </a:t>
            </a:r>
            <a:r>
              <a:rPr lang="ru-RU" sz="2400" u="sng" dirty="0" smtClean="0">
                <a:solidFill>
                  <a:srgbClr val="FF0000"/>
                </a:solidFill>
                <a:latin typeface="Century Schoolbook" pitchFamily="18" charset="0"/>
              </a:rPr>
              <a:t>корь</a:t>
            </a:r>
            <a:r>
              <a:rPr lang="ru-RU" sz="2400" dirty="0" smtClean="0">
                <a:latin typeface="Century Schoolbook" pitchFamily="18" charset="0"/>
              </a:rPr>
              <a:t> уносила жизни почти миллиона детей в возрасте </a:t>
            </a:r>
            <a:r>
              <a:rPr lang="ru-RU" sz="2400" dirty="0" smtClean="0">
                <a:latin typeface="Century Schoolbook" pitchFamily="18" charset="0"/>
              </a:rPr>
              <a:t/>
            </a:r>
            <a:br>
              <a:rPr lang="ru-RU" sz="2400" dirty="0" smtClean="0">
                <a:latin typeface="Century Schoolbook" pitchFamily="18" charset="0"/>
              </a:rPr>
            </a:br>
            <a:r>
              <a:rPr lang="ru-RU" sz="2400" dirty="0" smtClean="0">
                <a:latin typeface="Century Schoolbook" pitchFamily="18" charset="0"/>
              </a:rPr>
              <a:t>до </a:t>
            </a:r>
            <a:r>
              <a:rPr lang="ru-RU" sz="2400" dirty="0" smtClean="0">
                <a:latin typeface="Century Schoolbook" pitchFamily="18" charset="0"/>
              </a:rPr>
              <a:t>5 лет                             </a:t>
            </a:r>
            <a:endParaRPr lang="ru-RU" sz="2400" dirty="0">
              <a:latin typeface="Century Schoolbook" pitchFamily="18" charset="0"/>
            </a:endParaRPr>
          </a:p>
        </p:txBody>
      </p:sp>
      <p:sp>
        <p:nvSpPr>
          <p:cNvPr id="3" name="Подзаголовок 2"/>
          <p:cNvSpPr>
            <a:spLocks noGrp="1"/>
          </p:cNvSpPr>
          <p:nvPr>
            <p:ph type="subTitle" idx="1"/>
          </p:nvPr>
        </p:nvSpPr>
        <p:spPr>
          <a:xfrm>
            <a:off x="1371600" y="5929330"/>
            <a:ext cx="6400800" cy="571504"/>
          </a:xfrm>
        </p:spPr>
        <p:txBody>
          <a:bodyPr>
            <a:normAutofit lnSpcReduction="10000"/>
          </a:bodyPr>
          <a:lstStyle/>
          <a:p>
            <a:endParaRPr lang="ru-RU" dirty="0"/>
          </a:p>
        </p:txBody>
      </p:sp>
      <p:pic>
        <p:nvPicPr>
          <p:cNvPr id="7" name="Рисунок 6" descr="http://www.saratovmer.ru/images/news/img_Lj2AHG.jpg"/>
          <p:cNvPicPr/>
          <p:nvPr/>
        </p:nvPicPr>
        <p:blipFill>
          <a:blip r:embed="rId2"/>
          <a:srcRect/>
          <a:stretch>
            <a:fillRect/>
          </a:stretch>
        </p:blipFill>
        <p:spPr bwMode="auto">
          <a:xfrm>
            <a:off x="357158" y="3357562"/>
            <a:ext cx="2143140" cy="2357454"/>
          </a:xfrm>
          <a:prstGeom prst="rect">
            <a:avLst/>
          </a:prstGeom>
          <a:ln>
            <a:noFill/>
          </a:ln>
          <a:effectLst>
            <a:softEdge rad="112500"/>
          </a:effectLst>
        </p:spPr>
      </p:pic>
      <p:pic>
        <p:nvPicPr>
          <p:cNvPr id="20486" name="Picture 6" descr="http://im0-tub.yandex.net/i?id=70066390-22-72"/>
          <p:cNvPicPr>
            <a:picLocks noChangeAspect="1" noChangeArrowheads="1"/>
          </p:cNvPicPr>
          <p:nvPr/>
        </p:nvPicPr>
        <p:blipFill>
          <a:blip r:embed="rId3"/>
          <a:srcRect/>
          <a:stretch>
            <a:fillRect/>
          </a:stretch>
        </p:blipFill>
        <p:spPr bwMode="auto">
          <a:xfrm>
            <a:off x="785786" y="500042"/>
            <a:ext cx="1643074" cy="2000254"/>
          </a:xfrm>
          <a:prstGeom prst="rect">
            <a:avLst/>
          </a:prstGeom>
          <a:ln>
            <a:noFill/>
          </a:ln>
          <a:effectLst>
            <a:softEdge rad="112500"/>
          </a:effectLst>
        </p:spPr>
      </p:pic>
      <p:pic>
        <p:nvPicPr>
          <p:cNvPr id="20488" name="Picture 8" descr="http://im6-tub.yandex.net/i?id=259939945-01-72"/>
          <p:cNvPicPr>
            <a:picLocks noChangeAspect="1" noChangeArrowheads="1"/>
          </p:cNvPicPr>
          <p:nvPr/>
        </p:nvPicPr>
        <p:blipFill>
          <a:blip r:embed="rId4"/>
          <a:srcRect/>
          <a:stretch>
            <a:fillRect/>
          </a:stretch>
        </p:blipFill>
        <p:spPr bwMode="auto">
          <a:xfrm>
            <a:off x="3963983" y="4437112"/>
            <a:ext cx="1428750" cy="10096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855</Words>
  <Application>Microsoft Office PowerPoint</Application>
  <PresentationFormat>Экран (4:3)</PresentationFormat>
  <Paragraphs>75</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МБОУ «СОШ№190»      НЕДЕЛЯ ИММУНИЗАЦИИ с 21-27 апреля 2008 года   </vt:lpstr>
      <vt:lpstr>Актуальность.</vt:lpstr>
      <vt:lpstr>Иммунитет – невосприимчивость организма к инфекционным заболеваниям</vt:lpstr>
      <vt:lpstr>иммунитет</vt:lpstr>
      <vt:lpstr> естественный иммунитет </vt:lpstr>
      <vt:lpstr>искусственный иммунитет</vt:lpstr>
      <vt:lpstr>  </vt:lpstr>
      <vt:lpstr>Иммунизация ежегодно спасает миллионы жизней, и этот успех следует закреплять и поддерживать.  </vt:lpstr>
      <vt:lpstr>Ежегодно в России благодаря вакцинопрофилактике  сохраняется жизнь и здоровье около  3 миллионов человек. Еще в начале прошлого столетия ежегодно корь уносила жизни почти миллиона детей в возрасте  до 5 лет                             </vt:lpstr>
      <vt:lpstr>  21000 новорожденных и 30000 женщин погибали от столбняка, который и сегодня поражает беднейшие слои детей и женщин некоторых стран, когда роды проходят в антисанитарных условиях и матери не привиты против столбняка.   </vt:lpstr>
      <vt:lpstr>Ложные убеждения о вреде прививок могут привести к росту таких заболеваний, как дифтерия, корь, коклюш, эпидемический паротит, в чем мы имели возможность убедиться в начале 90-х годов  на примере возникновения эпидемии дифтерии в Москве.  </vt:lpstr>
      <vt:lpstr>На долю только восьми  болезней, управляемых средствами иммунопрофилактики (дифтерия, коклюш, полиомиелит, корь, эпидемический паротит, вирусный гепатит В, краснуха и грипп) приходится четвертая часть всех случаев заболеваний.    </vt:lpstr>
      <vt:lpstr>В настоящее время на планете проживает около 20 миллионов человек с последствиями перенесенного полиомиелита. 21 июня 2012 года исполнится 10 лет со дня признания ВОЗ территории Европейского региона, в том числе Российской Федерации, свободной от полиомиелита</vt:lpstr>
      <vt:lpstr>В условиях неблагополучной глобальной эпидемической ситуации по полиомиелиту резко возрастает угроза завоза инфекции в нашу страну, в том числе в Москву, Н. Новгород и другие города (из Казахстана, Таджикистана и др. бывших союзных республик)</vt:lpstr>
      <vt:lpstr>Полиомиелит - острое инфекционное заболевание, поражает в основном детей и подростков. Передается бытовым и реже воздушно-капельным путем. Инкубационный период 5-12 дней. Поражает центральную нервную систему, иногда вызывает паралич. </vt:lpstr>
      <vt:lpstr>Краснуха -это детское заболевание, на которое большинство из нас переболели в детстве, может послужить причиной катастрофических изменений в организме малыша, если он во время внутриутробного развития был поражен вирусом, высокая вероятность (25-80 %) рождения мертвого ребенка или со врожденными увечьями. Итак, если женщина переболела на краснуху в первые 90 дней беременности, это является абсолютным показанием к искусственному прерыванию беременности.</vt:lpstr>
      <vt:lpstr>Эпидемический паротит                               ( свинка).   Это, прежде всего, детская инфекция. Иногда свинка протекает очень тяжело. У одного из 10 больных детей наблюдаются симптомы менингита. У многих детей, переболевших этой инфекцией, возникала потеря слуха. У мальчиков свинка часто сопровождается болезненным отеком половых желез, что может привести к нарушению детородной функции. Примерно 1/4 всех случаев мужского бесплодия обусловлена именно перенесенной в детстве инфекцией.  </vt:lpstr>
      <vt:lpstr>Вирусные гепатиты В  и С  – заболевания печени, вызываемые вирусами. От этих инфекций и их последствий в мире ежегодно погибает более 1 миллиона человек.  Заражение происходит:  половым,  контактно-бытовым путем, при проведении различных медицинских манипуляций, внутривенном введении наркотиков.</vt:lpstr>
      <vt:lpstr>Благодаря широко проводимой иммунизации детского и взрослого населения против дифтерии, продолжается снижение заболеваемости. За последние 5 лет не регистрируются тяжелые формы заболевания, летальные исходы среди детей.(дифтерия носа, зева, гортани, глаз, наружных половых органов)</vt:lpstr>
      <vt:lpstr>коклюш</vt:lpstr>
      <vt:lpstr>Столбняк</vt:lpstr>
      <vt:lpstr>Бешенство</vt:lpstr>
      <vt:lpstr>Малярия</vt:lpstr>
      <vt:lpstr>Клещевой энцефалит</vt:lpstr>
      <vt:lpstr>Грипп</vt:lpstr>
      <vt:lpstr>Презентация PowerPoint</vt:lpstr>
      <vt:lpstr>Интернет ресурсы:</vt:lpstr>
    </vt:vector>
  </TitlesOfParts>
  <Company>Школа 190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Биология</dc:creator>
  <cp:lastModifiedBy>Борис</cp:lastModifiedBy>
  <cp:revision>153</cp:revision>
  <dcterms:created xsi:type="dcterms:W3CDTF">2011-04-28T09:44:28Z</dcterms:created>
  <dcterms:modified xsi:type="dcterms:W3CDTF">2015-01-11T17:50:19Z</dcterms:modified>
</cp:coreProperties>
</file>