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4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01F70-6CBA-4071-8EAC-96377A817E2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C7609-1639-4184-8F99-AB9888D8C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7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785926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Повторение лексики и фразеологии.</a:t>
            </a:r>
            <a:br>
              <a:rPr lang="ru-RU" sz="4400" dirty="0" smtClean="0">
                <a:solidFill>
                  <a:srgbClr val="0070C0"/>
                </a:solidFill>
              </a:rPr>
            </a:b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000504"/>
            <a:ext cx="6172200" cy="1371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Презентация по русскому языку в 11 классе.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Учитель Иванова Л.Ю.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Диалектизмы.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0_d6d7_dbf827f8_X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644378"/>
            <a:ext cx="3860800" cy="2895600"/>
          </a:xfrm>
        </p:spPr>
      </p:pic>
      <p:pic>
        <p:nvPicPr>
          <p:cNvPr id="8" name="Содержимое 7" descr="t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4257" y="2571744"/>
            <a:ext cx="2460574" cy="321471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шаньги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туесок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57166"/>
            <a:ext cx="392909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razeoloqizm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214290"/>
            <a:ext cx="7643866" cy="6165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Фразеологизмы.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2__1_~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99343"/>
            <a:ext cx="3657600" cy="3773714"/>
          </a:xfrm>
        </p:spPr>
      </p:pic>
      <p:pic>
        <p:nvPicPr>
          <p:cNvPr id="6" name="Содержимое 5" descr="shkura.gif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5" y="1984248"/>
            <a:ext cx="3657600" cy="3803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Обобщение.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1) Чем архаизмы отличаются от историзмов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/>
              <a:t> 2) Чем профессионализмы отличаются от жаргонизмов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/>
              <a:t>3) Составить предложение, используя диалектные слова.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3) Составить предложение, используя диалектные слова.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2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«Зрение обеспечивает до 90% информации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 о внешнем мире» (учебник биологии) </a:t>
            </a:r>
            <a:r>
              <a:rPr lang="ru-RU" sz="1800" dirty="0">
                <a:solidFill>
                  <a:srgbClr val="575F6D"/>
                </a:solidFill>
              </a:rPr>
              <a:t/>
            </a:r>
            <a:br>
              <a:rPr lang="ru-RU" sz="1800" dirty="0">
                <a:solidFill>
                  <a:srgbClr val="575F6D"/>
                </a:solidFill>
              </a:rPr>
            </a:br>
            <a:r>
              <a:rPr lang="ru-RU" sz="1800" dirty="0">
                <a:solidFill>
                  <a:srgbClr val="575F6D"/>
                </a:solidFill>
              </a:rPr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44008" y="1700808"/>
            <a:ext cx="3657600" cy="4572000"/>
          </a:xfrm>
        </p:spPr>
        <p:txBody>
          <a:bodyPr/>
          <a:lstStyle/>
          <a:p>
            <a:pPr lvl="0">
              <a:buClr>
                <a:srgbClr val="FE8637"/>
              </a:buClr>
              <a:buFont typeface="Courier New" pitchFamily="49" charset="0"/>
              <a:buChar char="o"/>
            </a:pPr>
            <a:r>
              <a:rPr lang="ru-RU" sz="1800" b="1" dirty="0">
                <a:solidFill>
                  <a:prstClr val="black"/>
                </a:solidFill>
              </a:rPr>
              <a:t>«Глаза людей – бездонные колодцы,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1800" b="1" dirty="0">
                <a:solidFill>
                  <a:prstClr val="black"/>
                </a:solidFill>
              </a:rPr>
              <a:t>В них Тайна, Жизнь, Любовь и Красота.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1800" b="1" dirty="0">
                <a:solidFill>
                  <a:prstClr val="black"/>
                </a:solidFill>
              </a:rPr>
              <a:t>Как в зеркале  видны в них все уродства 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1800" b="1" dirty="0">
                <a:solidFill>
                  <a:prstClr val="black"/>
                </a:solidFill>
              </a:rPr>
              <a:t>и душ бессмертных боль и нагота» (</a:t>
            </a:r>
            <a:r>
              <a:rPr lang="ru-RU" sz="1800" b="1" dirty="0" err="1">
                <a:solidFill>
                  <a:prstClr val="black"/>
                </a:solidFill>
              </a:rPr>
              <a:t>Л.Антони</a:t>
            </a:r>
            <a:r>
              <a:rPr lang="ru-RU" sz="1800" b="1" dirty="0">
                <a:solidFill>
                  <a:prstClr val="black"/>
                </a:solidFill>
              </a:rPr>
              <a:t>). </a:t>
            </a:r>
          </a:p>
          <a:p>
            <a:pPr lvl="0">
              <a:buClr>
                <a:srgbClr val="FE8637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</a:pPr>
            <a:r>
              <a:rPr lang="ru-RU" sz="1800" b="1" dirty="0">
                <a:solidFill>
                  <a:prstClr val="black"/>
                </a:solidFill>
              </a:rPr>
              <a:t>«Унылая пора! Очей очарованье! Приятна мне твоя прощальная краса! (</a:t>
            </a:r>
            <a:r>
              <a:rPr lang="ru-RU" sz="1800" b="1" dirty="0" err="1">
                <a:solidFill>
                  <a:prstClr val="black"/>
                </a:solidFill>
              </a:rPr>
              <a:t>А.Пушкин</a:t>
            </a:r>
            <a:r>
              <a:rPr lang="ru-RU" sz="1800" b="1" dirty="0">
                <a:solidFill>
                  <a:prstClr val="black"/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26004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19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Многозначные слова.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36e52eb8ee1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43608" y="2132856"/>
            <a:ext cx="2445392" cy="3456384"/>
          </a:xfrm>
        </p:spPr>
      </p:pic>
      <p:pic>
        <p:nvPicPr>
          <p:cNvPr id="10" name="Содержимое 9" descr="978-5-86775-269-9-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4" y="2071678"/>
            <a:ext cx="4452205" cy="30794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 какими поэтическими синонимами мы встретились в этих стихах?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ru-RU" b="1" dirty="0" smtClean="0"/>
              <a:t>«</a:t>
            </a:r>
            <a:r>
              <a:rPr lang="ru-RU" b="1" i="1" dirty="0" smtClean="0"/>
              <a:t> </a:t>
            </a:r>
            <a:r>
              <a:rPr lang="ru-RU" b="1" dirty="0" smtClean="0"/>
              <a:t>Застынет всё, что пело и боролось,</a:t>
            </a:r>
          </a:p>
          <a:p>
            <a:pPr>
              <a:buNone/>
            </a:pPr>
            <a:r>
              <a:rPr lang="ru-RU" b="1" dirty="0" smtClean="0"/>
              <a:t>                       Сияло и рвалось:</a:t>
            </a:r>
          </a:p>
          <a:p>
            <a:pPr>
              <a:buNone/>
            </a:pPr>
            <a:r>
              <a:rPr lang="ru-RU" b="1" dirty="0" smtClean="0"/>
              <a:t>                       И зелень глаз моих, и нежный голос,</a:t>
            </a:r>
          </a:p>
          <a:p>
            <a:pPr>
              <a:buNone/>
            </a:pPr>
            <a:r>
              <a:rPr lang="ru-RU" b="1" dirty="0" smtClean="0"/>
              <a:t>                       И золото волос.</a:t>
            </a:r>
          </a:p>
          <a:p>
            <a:pPr>
              <a:buNone/>
            </a:pPr>
            <a:r>
              <a:rPr lang="ru-RU" b="1" i="1" dirty="0" smtClean="0"/>
              <a:t>                                  ***                          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                       </a:t>
            </a:r>
            <a:r>
              <a:rPr lang="ru-RU" b="1" dirty="0" smtClean="0"/>
              <a:t>И чьи глаза, как бриллианты,</a:t>
            </a:r>
          </a:p>
          <a:p>
            <a:pPr>
              <a:buNone/>
            </a:pPr>
            <a:r>
              <a:rPr lang="ru-RU" b="1" dirty="0" smtClean="0"/>
              <a:t>                       На сердце оставляли след,-</a:t>
            </a:r>
          </a:p>
          <a:p>
            <a:pPr>
              <a:buNone/>
            </a:pPr>
            <a:r>
              <a:rPr lang="ru-RU" b="1" dirty="0" smtClean="0"/>
              <a:t>                       Очаровательные франты</a:t>
            </a:r>
          </a:p>
          <a:p>
            <a:pPr>
              <a:buNone/>
            </a:pPr>
            <a:r>
              <a:rPr lang="ru-RU" b="1" dirty="0" smtClean="0"/>
              <a:t>                       Минувших лет.</a:t>
            </a:r>
          </a:p>
          <a:p>
            <a:pPr>
              <a:buNone/>
            </a:pPr>
            <a:r>
              <a:rPr lang="ru-RU" b="1" dirty="0" smtClean="0"/>
              <a:t>                                  ***</a:t>
            </a:r>
          </a:p>
          <a:p>
            <a:pPr>
              <a:buNone/>
            </a:pPr>
            <a:r>
              <a:rPr lang="ru-RU" b="1" dirty="0" smtClean="0"/>
              <a:t>                         Другие – с очами и с личиком светлым,</a:t>
            </a:r>
          </a:p>
          <a:p>
            <a:pPr>
              <a:buNone/>
            </a:pPr>
            <a:r>
              <a:rPr lang="ru-RU" b="1" dirty="0" smtClean="0"/>
              <a:t>                         А я-то ночами беседую с ветром». </a:t>
            </a:r>
            <a:endParaRPr lang="ru-RU" b="1" dirty="0"/>
          </a:p>
        </p:txBody>
      </p:sp>
      <p:pic>
        <p:nvPicPr>
          <p:cNvPr id="5" name="Содержимое 4" descr="77771685_large_2166819_MarZve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4010" y="1772816"/>
            <a:ext cx="2659507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Контекстуальные антонимы.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5" name="Содержимое 4" descr="12e31ebec8ac423659013a3fa6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1412776"/>
            <a:ext cx="3102281" cy="4089636"/>
          </a:xfrm>
        </p:spPr>
      </p:pic>
      <p:pic>
        <p:nvPicPr>
          <p:cNvPr id="6" name="Содержимое 5" descr="600_fd7492d045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788024" y="1484785"/>
            <a:ext cx="2761680" cy="4126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Историзмы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56290" y="2362200"/>
            <a:ext cx="2259419" cy="3886200"/>
          </a:xfrm>
        </p:spPr>
      </p:pic>
      <p:pic>
        <p:nvPicPr>
          <p:cNvPr id="8" name="Содержимое 7" descr="0_7d8cb_82f8adaa_X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67738" y="2362200"/>
            <a:ext cx="2866073" cy="3886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Мужчина в армяке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боярин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Историзмы.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23442453_0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9552" y="2708920"/>
            <a:ext cx="3333334" cy="2553334"/>
          </a:xfrm>
        </p:spPr>
      </p:pic>
      <p:pic>
        <p:nvPicPr>
          <p:cNvPr id="8" name="Содержимое 7" descr="6a9a6ab48264de43f89ec6a8d0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5" y="2643182"/>
            <a:ext cx="4114800" cy="26974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ямщику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вече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«Зёрна глаз твоих осыпались, завяли,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Имя тонкое растаяло, как звук».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214686"/>
            <a:ext cx="3657600" cy="4572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Вопрос: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Какой художественный приём позволяет поэту создать такой удивительный образ?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62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631" y="1571619"/>
            <a:ext cx="2735390" cy="395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Диалектные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слова.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2849408_valenki00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982468"/>
            <a:ext cx="3657600" cy="2645664"/>
          </a:xfrm>
        </p:spPr>
      </p:pic>
      <p:pic>
        <p:nvPicPr>
          <p:cNvPr id="8" name="Содержимое 7" descr="rukovicy_dlja_ditej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71975" y="2854872"/>
            <a:ext cx="3657600" cy="29008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чесанки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шалопайки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243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Повторение лексики и фразеологии. </vt:lpstr>
      <vt:lpstr>«Зрение обеспечивает до 90% информации  о внешнем мире» (учебник биологии)   </vt:lpstr>
      <vt:lpstr>Многозначные слова. </vt:lpstr>
      <vt:lpstr>С какими поэтическими синонимами мы встретились в этих стихах? </vt:lpstr>
      <vt:lpstr>Контекстуальные антонимы. </vt:lpstr>
      <vt:lpstr>Историзмы. </vt:lpstr>
      <vt:lpstr>Историзмы. </vt:lpstr>
      <vt:lpstr>«Зёрна глаз твоих осыпались, завяли, Имя тонкое растаяло, как звук». </vt:lpstr>
      <vt:lpstr>Диалектные слова. </vt:lpstr>
      <vt:lpstr>Диалектизмы. </vt:lpstr>
      <vt:lpstr>Презентация PowerPoint</vt:lpstr>
      <vt:lpstr>Фразеологизмы. </vt:lpstr>
      <vt:lpstr>Обобщение.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лексики и фразеологии. </dc:title>
  <dc:creator>Любовь Юрьевна</dc:creator>
  <cp:lastModifiedBy>User</cp:lastModifiedBy>
  <cp:revision>19</cp:revision>
  <dcterms:created xsi:type="dcterms:W3CDTF">2012-12-06T09:50:16Z</dcterms:created>
  <dcterms:modified xsi:type="dcterms:W3CDTF">2015-03-02T09:14:16Z</dcterms:modified>
</cp:coreProperties>
</file>