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68" r:id="rId2"/>
    <p:sldId id="256" r:id="rId3"/>
    <p:sldId id="257" r:id="rId4"/>
    <p:sldId id="265" r:id="rId5"/>
    <p:sldId id="266" r:id="rId6"/>
    <p:sldId id="267" r:id="rId7"/>
    <p:sldId id="270" r:id="rId8"/>
    <p:sldId id="258" r:id="rId9"/>
    <p:sldId id="259" r:id="rId10"/>
    <p:sldId id="260" r:id="rId11"/>
    <p:sldId id="271" r:id="rId12"/>
    <p:sldId id="261" r:id="rId13"/>
    <p:sldId id="262" r:id="rId14"/>
    <p:sldId id="263" r:id="rId15"/>
    <p:sldId id="264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39" autoAdjust="0"/>
  </p:normalViewPr>
  <p:slideViewPr>
    <p:cSldViewPr>
      <p:cViewPr varScale="1">
        <p:scale>
          <a:sx n="101" d="100"/>
          <a:sy n="101" d="100"/>
        </p:scale>
        <p:origin x="-2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D3F1B-1821-4F7C-910E-B0EEE9376294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D0FCF-B9F7-4564-B8E7-B9F9288F719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5708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D0FCF-B9F7-4564-B8E7-B9F9288F719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I:\&#1083;&#1077;&#1085;&#1080;&#1085;&#1086;&#1075;&#1086;&#1088;&#1089;&#1082;\&#1059;&#1088;&#1086;&#1082;\&#1050;&#1072;&#1079;&#1072;&#1085;&#1100;.wmv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hyperlink" Target="http://www.kazan-kremlin.ru/" TargetMode="External"/><Relationship Id="rId7" Type="http://schemas.openxmlformats.org/officeDocument/2006/relationships/hyperlink" Target="http://kpfu.ru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hyperlink" Target="http://tatmuseum.ru/" TargetMode="External"/><Relationship Id="rId10" Type="http://schemas.openxmlformats.org/officeDocument/2006/relationships/image" Target="../media/image10.jpeg"/><Relationship Id="rId4" Type="http://schemas.openxmlformats.org/officeDocument/2006/relationships/image" Target="../media/image7.jpeg"/><Relationship Id="rId9" Type="http://schemas.openxmlformats.org/officeDocument/2006/relationships/hyperlink" Target="http://ru.wikipedia.org/wiki/%CF%E0%EC%FF%F2%ED%E8%EA_%CC%F3%F1%E5_%C4%E6%E0%EB%E8%EB%FE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928670"/>
            <a:ext cx="5500726" cy="5426255"/>
          </a:xfrm>
        </p:spPr>
        <p:txBody>
          <a:bodyPr>
            <a:normAutofit lnSpcReduction="10000"/>
          </a:bodyPr>
          <a:lstStyle/>
          <a:p>
            <a:pPr marL="533400" indent="-533400">
              <a:lnSpc>
                <a:spcPct val="80000"/>
              </a:lnSpc>
              <a:buNone/>
              <a:defRPr/>
            </a:pPr>
            <a:endParaRPr lang="ru-RU" sz="2800" b="1" dirty="0" smtClean="0">
              <a:solidFill>
                <a:srgbClr val="327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33400" indent="-533400" algn="ctr">
              <a:lnSpc>
                <a:spcPct val="80000"/>
              </a:lnSpc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Шакирова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Мәрьям Вәккасовна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rgbClr val="327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 algn="ctr">
              <a:lnSpc>
                <a:spcPct val="80000"/>
              </a:lnSpc>
              <a:buNone/>
              <a:defRPr/>
            </a:pPr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Аксубай 2нче номерлы урта гомуми белем бирү мәктәбенең беренче квалифика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цион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категорияле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татар т</a:t>
            </a:r>
            <a:r>
              <a:rPr lang="tt-RU" sz="3200" b="1" dirty="0" smtClean="0">
                <a:latin typeface="Times New Roman" pitchFamily="18" charset="0"/>
                <a:cs typeface="Times New Roman" pitchFamily="18" charset="0"/>
              </a:rPr>
              <a:t>еле һәм әдәбияты укытучысы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33400" indent="-533400" algn="ctr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rgbClr val="327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33400" indent="-533400">
              <a:lnSpc>
                <a:spcPct val="80000"/>
              </a:lnSpc>
              <a:buNone/>
              <a:defRPr/>
            </a:pPr>
            <a:r>
              <a:rPr lang="ru-RU" sz="3200" b="1" dirty="0" smtClean="0">
                <a:solidFill>
                  <a:srgbClr val="327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5" descr="C:\Users\асш2\Desktop\учитель года 2014\грамоты, сканированные\сканированные док\3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/>
          </a:blip>
          <a:srcRect/>
          <a:stretch>
            <a:fillRect/>
          </a:stretch>
        </p:blipFill>
        <p:spPr bwMode="auto">
          <a:xfrm>
            <a:off x="5643570" y="1142984"/>
            <a:ext cx="3155680" cy="46434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Бик борынгы шәһәр үзе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Аңа бер мең ел тулды.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Горур , бөек башкалама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Бөтен дөнья таң кала.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tt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Чиксез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бәхет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минем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өчен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Яшәү шәһри Казанда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Тукай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телен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Сәйдәш моңын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Саклый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Казан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һаман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6021288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/>
              <a:t>Казан, Казан! </a:t>
            </a:r>
            <a:r>
              <a:rPr lang="ru-RU" sz="2800" dirty="0" err="1" smtClean="0"/>
              <a:t>Сиңа багышлап</a:t>
            </a:r>
            <a:endParaRPr lang="ru-RU" sz="2800" dirty="0" smtClean="0"/>
          </a:p>
          <a:p>
            <a:pPr>
              <a:buNone/>
            </a:pPr>
            <a:r>
              <a:rPr lang="ru-RU" sz="2800" dirty="0" smtClean="0"/>
              <a:t>Инде </a:t>
            </a:r>
            <a:r>
              <a:rPr lang="ru-RU" sz="2800" dirty="0" err="1" smtClean="0"/>
              <a:t>күпме җырлар язганнар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err="1" smtClean="0"/>
              <a:t>Күпме яшьләр синдә белем</a:t>
            </a:r>
            <a:r>
              <a:rPr lang="ru-RU" sz="2800" dirty="0" smtClean="0"/>
              <a:t> </a:t>
            </a:r>
            <a:r>
              <a:rPr lang="ru-RU" sz="2800" dirty="0" err="1" smtClean="0"/>
              <a:t>алып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Чын</a:t>
            </a:r>
            <a:r>
              <a:rPr lang="ru-RU" sz="2800" dirty="0" smtClean="0"/>
              <a:t> </a:t>
            </a:r>
            <a:r>
              <a:rPr lang="ru-RU" sz="2800" dirty="0" err="1" smtClean="0"/>
              <a:t>мәгънәдә кеше</a:t>
            </a:r>
            <a:r>
              <a:rPr lang="ru-RU" sz="2800" dirty="0" smtClean="0"/>
              <a:t> </a:t>
            </a:r>
            <a:r>
              <a:rPr lang="ru-RU" sz="2800" dirty="0" err="1" smtClean="0"/>
              <a:t>булганнар</a:t>
            </a:r>
            <a:r>
              <a:rPr lang="ru-RU" sz="2800" dirty="0" smtClean="0"/>
              <a:t>.</a:t>
            </a:r>
            <a:br>
              <a:rPr lang="ru-RU" sz="2800" dirty="0" smtClean="0"/>
            </a:b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Син</a:t>
            </a:r>
            <a:r>
              <a:rPr lang="ru-RU" sz="2800" dirty="0" smtClean="0"/>
              <a:t> бел, Казан, </a:t>
            </a:r>
            <a:r>
              <a:rPr lang="ru-RU" sz="2800" dirty="0" err="1" smtClean="0"/>
              <a:t>акыл</a:t>
            </a:r>
            <a:r>
              <a:rPr lang="ru-RU" sz="2800" dirty="0" smtClean="0"/>
              <a:t> </a:t>
            </a:r>
            <a:r>
              <a:rPr lang="ru-RU" sz="2800" dirty="0" err="1" smtClean="0"/>
              <a:t>ияләре</a:t>
            </a:r>
            <a:endParaRPr lang="ru-RU" sz="2800" dirty="0" smtClean="0"/>
          </a:p>
          <a:p>
            <a:pPr>
              <a:buNone/>
            </a:pPr>
            <a:r>
              <a:rPr lang="ru-RU" sz="2800" dirty="0" err="1" smtClean="0"/>
              <a:t>Синдә тупланганга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данлы</a:t>
            </a:r>
            <a:r>
              <a:rPr lang="ru-RU" sz="2800" dirty="0" smtClean="0"/>
              <a:t> </a:t>
            </a:r>
            <a:r>
              <a:rPr lang="ru-RU" sz="2800" dirty="0" err="1" smtClean="0"/>
              <a:t>син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/>
              <a:t>Башка </a:t>
            </a:r>
            <a:r>
              <a:rPr lang="ru-RU" sz="2800" dirty="0" err="1" smtClean="0"/>
              <a:t>шәһәрләр күк үле түгел</a:t>
            </a:r>
            <a:r>
              <a:rPr lang="ru-RU" sz="2800" dirty="0" smtClean="0"/>
              <a:t>,</a:t>
            </a:r>
          </a:p>
          <a:p>
            <a:pPr>
              <a:buNone/>
            </a:pPr>
            <a:r>
              <a:rPr lang="ru-RU" sz="2800" dirty="0" err="1" smtClean="0"/>
              <a:t>Белемнәрең белән җанлы син</a:t>
            </a:r>
            <a:r>
              <a:rPr lang="ru-RU" sz="2800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</a:t>
            </a:r>
            <a:r>
              <a:rPr lang="tt-RU" b="1" dirty="0" smtClean="0"/>
              <a:t>Раил Гатауллин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42792" cy="53021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Казаным – моң бишегем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якты кояшым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милләтемнең горурлыгы 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нурлы Казан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ташларда бабайлар эзе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син яктырак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син моңлырак 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сине онытмам</a:t>
            </a:r>
          </a:p>
          <a:p>
            <a:pPr algn="ctr">
              <a:buNone/>
            </a:pPr>
            <a:r>
              <a:rPr lang="ru-RU" sz="2400" dirty="0" err="1" smtClean="0"/>
              <a:t>җырлар язганнар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716016" y="1484784"/>
            <a:ext cx="3970784" cy="4870141"/>
          </a:xfrm>
        </p:spPr>
        <p:txBody>
          <a:bodyPr/>
          <a:lstStyle/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 башкала-Казан </a:t>
            </a:r>
          </a:p>
          <a:p>
            <a:pPr algn="ctr">
              <a:buNone/>
            </a:pPr>
            <a:r>
              <a:rPr lang="ru-RU" sz="2400" dirty="0" err="1" smtClean="0"/>
              <a:t>данлы</a:t>
            </a:r>
            <a:r>
              <a:rPr lang="ru-RU" sz="2400" dirty="0" smtClean="0"/>
              <a:t> </a:t>
            </a:r>
            <a:r>
              <a:rPr lang="ru-RU" sz="2400" dirty="0" err="1" smtClean="0"/>
              <a:t>син</a:t>
            </a:r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борынгы шәһәр 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бер мең ел тулды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 горур башкалам 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бөек башкалам 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дөнья таң кала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Тукай телен саклый</a:t>
            </a: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Сәйдәш моңын саклый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Синквейн (шигырь төзү)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1.Исем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2.Сыйфат.Сыйфат.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3.Фигыль.Фигыль.Фигыль.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4.Җөмлә.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5. Синоним җөмлә.(Беренче юлдагы сүзгә синоним)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Җөмләләрне тәмамларга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Мин  бүген дәрестә.... </a:t>
            </a:r>
          </a:p>
          <a:p>
            <a:pPr lvl="0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Казан- ... </a:t>
            </a:r>
          </a:p>
          <a:p>
            <a:pPr lvl="0"/>
            <a:endParaRPr lang="tt-RU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Туган ил  ...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t-RU" dirty="0" smtClean="0"/>
              <a:t>Өй эше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t-RU" dirty="0" smtClean="0"/>
          </a:p>
          <a:p>
            <a:endParaRPr lang="tt-RU" dirty="0" smtClean="0"/>
          </a:p>
          <a:p>
            <a:pPr algn="ctr">
              <a:buNone/>
            </a:pPr>
            <a:r>
              <a:rPr lang="tt-RU" sz="3600" dirty="0" smtClean="0"/>
              <a:t>“Казан-Татарстан Республикасының башкаласы” дигән темага сочинение язарга (178- бит, 6 – бирем).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90872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/>
              <a:t>http://www.tatknigafund.r</a:t>
            </a:r>
            <a:r>
              <a:rPr lang="en-US" u="sng" dirty="0" smtClean="0"/>
              <a:t>u</a:t>
            </a:r>
            <a:br>
              <a:rPr lang="en-US" u="sng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ru-RU" sz="4000" dirty="0" err="1" smtClean="0"/>
              <a:t>Казаным-башкалам</a:t>
            </a:r>
            <a:r>
              <a:rPr lang="ru-RU" sz="4000" dirty="0" smtClean="0"/>
              <a:t>.(</a:t>
            </a:r>
            <a:r>
              <a:rPr lang="ru-RU" sz="4000" dirty="0" err="1" smtClean="0"/>
              <a:t>Беренче</a:t>
            </a:r>
            <a:r>
              <a:rPr lang="ru-RU" sz="4000" dirty="0" smtClean="0"/>
              <a:t> </a:t>
            </a:r>
            <a:r>
              <a:rPr lang="ru-RU" sz="4000" dirty="0" err="1" smtClean="0"/>
              <a:t>китап</a:t>
            </a:r>
            <a:r>
              <a:rPr lang="ru-RU" sz="4000" dirty="0" smtClean="0"/>
              <a:t>)</a:t>
            </a:r>
          </a:p>
          <a:p>
            <a:pPr>
              <a:buNone/>
            </a:pPr>
            <a:r>
              <a:rPr lang="ru-RU" sz="4000" dirty="0" smtClean="0"/>
              <a:t>Казань-столица моя.(Первая книга)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632848" cy="2420888"/>
          </a:xfrm>
        </p:spPr>
        <p:txBody>
          <a:bodyPr>
            <a:normAutofit fontScale="90000"/>
          </a:bodyPr>
          <a:lstStyle/>
          <a:p>
            <a:pPr algn="ctr"/>
            <a:r>
              <a:rPr lang="tt-RU" dirty="0" smtClean="0"/>
              <a:t>Казан-Татарстан Республикасының башкаласы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5105400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Әти\Рабочий стол\97582338_kaz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420888"/>
            <a:ext cx="6657975" cy="4162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Сочинениегә эпиграф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1. И Казан, дәртле Казан, 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моңлы Казан, нурлы Казан!</a:t>
            </a:r>
          </a:p>
          <a:p>
            <a:pPr algn="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Г. Тукай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2. Казан,Казан! Сине миннән артык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Яратучы, белмим, бар микән?!</a:t>
            </a:r>
          </a:p>
          <a:p>
            <a:pPr algn="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Н.Арсланов</a:t>
            </a:r>
          </a:p>
          <a:p>
            <a:pPr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3. Кайный, шаулый Казан урамнары...</a:t>
            </a:r>
          </a:p>
          <a:p>
            <a:pPr algn="r">
              <a:buNone/>
            </a:pPr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С. Сөләйманова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Казань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57224" y="714356"/>
            <a:ext cx="7239051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karta-tatarstan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3377" y="332656"/>
            <a:ext cx="9084760" cy="6415411"/>
          </a:xfrm>
          <a:prstGeom prst="rect">
            <a:avLst/>
          </a:prstGeom>
          <a:noFill/>
        </p:spPr>
      </p:pic>
      <p:sp>
        <p:nvSpPr>
          <p:cNvPr id="5" name="Стрелка вверх 4"/>
          <p:cNvSpPr/>
          <p:nvPr/>
        </p:nvSpPr>
        <p:spPr>
          <a:xfrm rot="17986115">
            <a:off x="3981538" y="1723449"/>
            <a:ext cx="174928" cy="421604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Desktop\karta_kazani_avtomobilnaja-492x50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628800"/>
            <a:ext cx="3882958" cy="3946095"/>
          </a:xfrm>
          <a:prstGeom prst="rect">
            <a:avLst/>
          </a:prstGeom>
          <a:noFill/>
        </p:spPr>
      </p:pic>
      <p:pic>
        <p:nvPicPr>
          <p:cNvPr id="1028" name="Picture 4" descr="C:\Users\учитель\Downloads\кремль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48680"/>
            <a:ext cx="2916324" cy="1944216"/>
          </a:xfrm>
          <a:prstGeom prst="rect">
            <a:avLst/>
          </a:prstGeom>
          <a:noFill/>
        </p:spPr>
      </p:pic>
      <p:pic>
        <p:nvPicPr>
          <p:cNvPr id="1029" name="Picture 5" descr="C:\Users\учитель\Downloads\нац музей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4221088"/>
            <a:ext cx="3072341" cy="2304256"/>
          </a:xfrm>
          <a:prstGeom prst="rect">
            <a:avLst/>
          </a:prstGeom>
          <a:noFill/>
        </p:spPr>
      </p:pic>
      <p:pic>
        <p:nvPicPr>
          <p:cNvPr id="1030" name="Picture 6" descr="C:\Users\учитель\Downloads\университет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80111" y="4293096"/>
            <a:ext cx="3084823" cy="2172410"/>
          </a:xfrm>
          <a:prstGeom prst="rect">
            <a:avLst/>
          </a:prstGeom>
          <a:noFill/>
        </p:spPr>
      </p:pic>
      <p:pic>
        <p:nvPicPr>
          <p:cNvPr id="1032" name="Picture 8" descr="C:\Users\учитель\Downloads\памятник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652120" y="404664"/>
            <a:ext cx="2987824" cy="2240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052736"/>
            <a:ext cx="8229600" cy="43891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Мин Казанда, тарихи калабыз,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“Саумы”диеп сиңа кулым сузам.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Кочак җәеп каршы ала сыман,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Казан ханы гүзәл Сөембикә.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Башым иям Җәлил һәйкәленә, 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Идел өсләренә күз салам.</a:t>
            </a: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Бер чүгәләп изге ташларыңа </a:t>
            </a:r>
          </a:p>
          <a:p>
            <a:pPr>
              <a:buNone/>
            </a:pPr>
            <a:r>
              <a:rPr lang="tt-RU" sz="3900" dirty="0" smtClean="0">
                <a:latin typeface="Times New Roman" pitchFamily="18" charset="0"/>
                <a:cs typeface="Times New Roman" pitchFamily="18" charset="0"/>
              </a:rPr>
              <a:t>Ял итәм дә тагын кузгалам.</a:t>
            </a:r>
          </a:p>
          <a:p>
            <a:pPr algn="ctr">
              <a:buNone/>
            </a:pPr>
            <a:endParaRPr lang="ru-RU" sz="3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Казаным, син – минем моң бишегем,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Балкып янар якты кояшым .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Милләтемнең горурлыгы булып,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Яктылыкка дәшеп торасың.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И нурлы Казан,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Туган ил төсе.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Синең ташларда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Бабайлар эзе.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Барлык шәһәрләрдән дә 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Син яктырак, моңлырак,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Зур үскәч тә, мин сине </a:t>
            </a:r>
          </a:p>
          <a:p>
            <a:pPr>
              <a:buNone/>
            </a:pPr>
            <a:r>
              <a:rPr lang="tt-RU" sz="3200" dirty="0" smtClean="0">
                <a:latin typeface="Times New Roman" pitchFamily="18" charset="0"/>
                <a:cs typeface="Times New Roman" pitchFamily="18" charset="0"/>
              </a:rPr>
              <a:t>Онытмамын туган ягым.</a:t>
            </a:r>
          </a:p>
          <a:p>
            <a:pPr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Мин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яшимен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башкалада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Аның исеме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–Казан.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Күңелләргә иман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өстәп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Мәчеттән агыла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азан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325</TotalTime>
  <Words>276</Words>
  <Application>Microsoft Office PowerPoint</Application>
  <PresentationFormat>Экран (4:3)</PresentationFormat>
  <Paragraphs>102</Paragraphs>
  <Slides>16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Поток</vt:lpstr>
      <vt:lpstr>Презентация PowerPoint</vt:lpstr>
      <vt:lpstr>Казан-Татарстан Республикасының башкаласы</vt:lpstr>
      <vt:lpstr>Сочинениегә эпиграф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Синквейн (шигырь төзү)</vt:lpstr>
      <vt:lpstr>Җөмләләрне тәмамларга</vt:lpstr>
      <vt:lpstr>Өй эше</vt:lpstr>
      <vt:lpstr>http://www.tatknigafund.ru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 Казан, дәртле  Казан, моңлы Казан, нурлы Казан! Г. Тукай</dc:title>
  <cp:lastModifiedBy>RePack by Diakov</cp:lastModifiedBy>
  <cp:revision>34</cp:revision>
  <dcterms:modified xsi:type="dcterms:W3CDTF">2015-03-05T17:46:46Z</dcterms:modified>
</cp:coreProperties>
</file>