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9" r:id="rId10"/>
    <p:sldId id="263" r:id="rId11"/>
    <p:sldId id="270" r:id="rId12"/>
    <p:sldId id="268" r:id="rId13"/>
    <p:sldId id="266" r:id="rId14"/>
    <p:sldId id="265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2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6865-40C6-4FFF-889A-9016D2AB3513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F5B9-1027-452C-89E3-3B3B5A831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913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6865-40C6-4FFF-889A-9016D2AB3513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F5B9-1027-452C-89E3-3B3B5A831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519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6865-40C6-4FFF-889A-9016D2AB3513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F5B9-1027-452C-89E3-3B3B5A831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581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6865-40C6-4FFF-889A-9016D2AB3513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F5B9-1027-452C-89E3-3B3B5A831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07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6865-40C6-4FFF-889A-9016D2AB3513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F5B9-1027-452C-89E3-3B3B5A831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072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6865-40C6-4FFF-889A-9016D2AB3513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F5B9-1027-452C-89E3-3B3B5A831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303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6865-40C6-4FFF-889A-9016D2AB3513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F5B9-1027-452C-89E3-3B3B5A831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195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6865-40C6-4FFF-889A-9016D2AB3513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F5B9-1027-452C-89E3-3B3B5A831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335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6865-40C6-4FFF-889A-9016D2AB3513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F5B9-1027-452C-89E3-3B3B5A831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46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6865-40C6-4FFF-889A-9016D2AB3513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F5B9-1027-452C-89E3-3B3B5A831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306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6865-40C6-4FFF-889A-9016D2AB3513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F5B9-1027-452C-89E3-3B3B5A831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852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56865-40C6-4FFF-889A-9016D2AB3513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CF5B9-1027-452C-89E3-3B3B5A831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164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 preferRelativeResize="0"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5692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110" y="94467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«Прогулка по осеннему парку»</a:t>
            </a:r>
            <a:br>
              <a:rPr lang="ru-RU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endParaRPr lang="ru-RU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306095" y="3784600"/>
            <a:ext cx="667876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ГБОУ СОШ №1 </a:t>
            </a:r>
            <a:r>
              <a:rPr lang="ru-RU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п.г.т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 Безенчук Самарской </a:t>
            </a:r>
          </a:p>
          <a:p>
            <a:pPr algn="ctr"/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области С.П. «</a:t>
            </a:r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етский сад «Берёзка»</a:t>
            </a:r>
          </a:p>
          <a:p>
            <a:pPr algn="ctr"/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Музыкальный руководитель:</a:t>
            </a:r>
          </a:p>
          <a:p>
            <a:pPr algn="ctr"/>
            <a:r>
              <a:rPr lang="ru-RU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Кочанова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А.Н.</a:t>
            </a:r>
            <a:b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endParaRPr lang="ru-RU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8506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40" y="0"/>
            <a:ext cx="10317560" cy="6858000"/>
          </a:xfrm>
        </p:spPr>
      </p:pic>
    </p:spTree>
    <p:extLst>
      <p:ext uri="{BB962C8B-B14F-4D97-AF65-F5344CB8AC3E}">
        <p14:creationId xmlns:p14="http://schemas.microsoft.com/office/powerpoint/2010/main" val="2565253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286999" cy="6858000"/>
          </a:xfrm>
        </p:spPr>
      </p:pic>
    </p:spTree>
    <p:extLst>
      <p:ext uri="{BB962C8B-B14F-4D97-AF65-F5344CB8AC3E}">
        <p14:creationId xmlns:p14="http://schemas.microsoft.com/office/powerpoint/2010/main" val="699871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858" y="-25433"/>
            <a:ext cx="10330587" cy="6883433"/>
          </a:xfrm>
        </p:spPr>
      </p:pic>
    </p:spTree>
    <p:extLst>
      <p:ext uri="{BB962C8B-B14F-4D97-AF65-F5344CB8AC3E}">
        <p14:creationId xmlns:p14="http://schemas.microsoft.com/office/powerpoint/2010/main" val="4168206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219" y="0"/>
            <a:ext cx="8289561" cy="6895954"/>
          </a:xfrm>
        </p:spPr>
      </p:pic>
    </p:spTree>
    <p:extLst>
      <p:ext uri="{BB962C8B-B14F-4D97-AF65-F5344CB8AC3E}">
        <p14:creationId xmlns:p14="http://schemas.microsoft.com/office/powerpoint/2010/main" val="2732953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567" y="0"/>
            <a:ext cx="10313233" cy="6898407"/>
          </a:xfrm>
        </p:spPr>
      </p:pic>
    </p:spTree>
    <p:extLst>
      <p:ext uri="{BB962C8B-B14F-4D97-AF65-F5344CB8AC3E}">
        <p14:creationId xmlns:p14="http://schemas.microsoft.com/office/powerpoint/2010/main" val="2531774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614" y="0"/>
            <a:ext cx="93147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553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691" y="0"/>
            <a:ext cx="5189417" cy="6919224"/>
          </a:xfrm>
        </p:spPr>
      </p:pic>
    </p:spTree>
    <p:extLst>
      <p:ext uri="{BB962C8B-B14F-4D97-AF65-F5344CB8AC3E}">
        <p14:creationId xmlns:p14="http://schemas.microsoft.com/office/powerpoint/2010/main" val="1897767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0"/>
            <a:ext cx="10972802" cy="6858000"/>
          </a:xfrm>
        </p:spPr>
      </p:pic>
    </p:spTree>
    <p:extLst>
      <p:ext uri="{BB962C8B-B14F-4D97-AF65-F5344CB8AC3E}">
        <p14:creationId xmlns:p14="http://schemas.microsoft.com/office/powerpoint/2010/main" val="4099213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70" y="0"/>
            <a:ext cx="10309860" cy="6858000"/>
          </a:xfrm>
        </p:spPr>
      </p:pic>
    </p:spTree>
    <p:extLst>
      <p:ext uri="{BB962C8B-B14F-4D97-AF65-F5344CB8AC3E}">
        <p14:creationId xmlns:p14="http://schemas.microsoft.com/office/powerpoint/2010/main" val="2528014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052" y="-99531"/>
            <a:ext cx="9276708" cy="6957531"/>
          </a:xfrm>
        </p:spPr>
      </p:pic>
    </p:spTree>
    <p:extLst>
      <p:ext uri="{BB962C8B-B14F-4D97-AF65-F5344CB8AC3E}">
        <p14:creationId xmlns:p14="http://schemas.microsoft.com/office/powerpoint/2010/main" val="738993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01" y="0"/>
            <a:ext cx="10303099" cy="6858000"/>
          </a:xfrm>
        </p:spPr>
      </p:pic>
    </p:spTree>
    <p:extLst>
      <p:ext uri="{BB962C8B-B14F-4D97-AF65-F5344CB8AC3E}">
        <p14:creationId xmlns:p14="http://schemas.microsoft.com/office/powerpoint/2010/main" val="1481326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830" y="0"/>
            <a:ext cx="9238294" cy="6846602"/>
          </a:xfrm>
        </p:spPr>
      </p:pic>
    </p:spTree>
    <p:extLst>
      <p:ext uri="{BB962C8B-B14F-4D97-AF65-F5344CB8AC3E}">
        <p14:creationId xmlns:p14="http://schemas.microsoft.com/office/powerpoint/2010/main" val="2141444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2205"/>
            <a:ext cx="9144000" cy="6860205"/>
          </a:xfrm>
        </p:spPr>
      </p:pic>
    </p:spTree>
    <p:extLst>
      <p:ext uri="{BB962C8B-B14F-4D97-AF65-F5344CB8AC3E}">
        <p14:creationId xmlns:p14="http://schemas.microsoft.com/office/powerpoint/2010/main" val="9785492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29</Words>
  <Application>Microsoft Office PowerPoint</Application>
  <PresentationFormat>Широкоэкранный</PresentationFormat>
  <Paragraphs>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«Прогулка по осеннему парку»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«Прогулка по осеннему парку»</dc:title>
  <dc:creator>Елена</dc:creator>
  <cp:lastModifiedBy>Елена</cp:lastModifiedBy>
  <cp:revision>2</cp:revision>
  <dcterms:created xsi:type="dcterms:W3CDTF">2014-10-25T12:12:40Z</dcterms:created>
  <dcterms:modified xsi:type="dcterms:W3CDTF">2014-10-25T12:24:43Z</dcterms:modified>
</cp:coreProperties>
</file>