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68BC3-9A29-4653-AE83-8342A69DD7FB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0A028-97B3-4BE3-9CD6-0B2E74533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6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028-97B3-4BE3-9CD6-0B2E74533E0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028-97B3-4BE3-9CD6-0B2E74533E0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Моя бабушка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028-97B3-4BE3-9CD6-0B2E74533E0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Моя двоюродная прабабушка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028-97B3-4BE3-9CD6-0B2E74533E0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C65562A-BA59-46B4-9453-301CF2A2681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728931C-008F-4649-A7D2-C4721B912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d.memorial.ru/html/info.htm?id=4246810" TargetMode="External"/><Relationship Id="rId2" Type="http://schemas.openxmlformats.org/officeDocument/2006/relationships/hyperlink" Target="http://www.krasnodar.ru/content/3/show/2630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214290"/>
            <a:ext cx="4000528" cy="2357454"/>
          </a:xfrm>
          <a:noFill/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Вклад </a:t>
            </a:r>
            <a:r>
              <a:rPr lang="ru-RU" sz="4000" i="1" dirty="0">
                <a:solidFill>
                  <a:srgbClr val="FFFF00"/>
                </a:solidFill>
              </a:rPr>
              <a:t>моих </a:t>
            </a:r>
            <a:r>
              <a:rPr lang="ru-RU" sz="4000" i="1" dirty="0" smtClean="0">
                <a:solidFill>
                  <a:srgbClr val="FFFF00"/>
                </a:solidFill>
              </a:rPr>
              <a:t/>
            </a:r>
            <a:br>
              <a:rPr lang="ru-RU" sz="4000" i="1" dirty="0" smtClean="0">
                <a:solidFill>
                  <a:srgbClr val="FFFF00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>близких </a:t>
            </a:r>
            <a:br>
              <a:rPr lang="ru-RU" sz="4000" i="1" dirty="0" smtClean="0">
                <a:solidFill>
                  <a:srgbClr val="FFFF00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>в </a:t>
            </a:r>
            <a:r>
              <a:rPr lang="ru-RU" sz="4000" i="1" dirty="0">
                <a:solidFill>
                  <a:srgbClr val="FFFF00"/>
                </a:solidFill>
              </a:rPr>
              <a:t>годы </a:t>
            </a:r>
            <a:r>
              <a:rPr lang="ru-RU" sz="4000" i="1" dirty="0" smtClean="0">
                <a:solidFill>
                  <a:srgbClr val="FFFF00"/>
                </a:solidFill>
              </a:rPr>
              <a:t>войны</a:t>
            </a:r>
            <a:r>
              <a:rPr lang="ru-RU" sz="4000" i="1" dirty="0">
                <a:solidFill>
                  <a:srgbClr val="FFFF00"/>
                </a:solidFill>
              </a:rPr>
              <a:t/>
            </a:r>
            <a:br>
              <a:rPr lang="ru-RU" sz="4000" i="1" dirty="0">
                <a:solidFill>
                  <a:srgbClr val="FFFF00"/>
                </a:solidFill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071810"/>
            <a:ext cx="7426068" cy="37861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Проектную работу подготовила:</a:t>
            </a:r>
          </a:p>
          <a:p>
            <a:pPr algn="ctr"/>
            <a:r>
              <a:rPr lang="ru-RU" sz="2400" dirty="0" smtClean="0"/>
              <a:t>Дикая Вера,</a:t>
            </a:r>
          </a:p>
          <a:p>
            <a:pPr algn="ctr"/>
            <a:r>
              <a:rPr lang="ru-RU" sz="2400" dirty="0" smtClean="0"/>
              <a:t>ученица 4 «Б» класса,</a:t>
            </a:r>
          </a:p>
          <a:p>
            <a:pPr algn="ctr"/>
            <a:r>
              <a:rPr lang="ru-RU" sz="2400" dirty="0" smtClean="0"/>
              <a:t>МБОУ СОШ №30                </a:t>
            </a:r>
          </a:p>
          <a:p>
            <a:pPr algn="ctr"/>
            <a:r>
              <a:rPr lang="ru-RU" sz="2400" dirty="0" smtClean="0"/>
              <a:t>ст. Октябрьской, </a:t>
            </a:r>
            <a:r>
              <a:rPr lang="ru-RU" sz="2400" dirty="0" err="1" smtClean="0"/>
              <a:t>Крыловского</a:t>
            </a:r>
            <a:r>
              <a:rPr lang="ru-RU" sz="2400" dirty="0" smtClean="0"/>
              <a:t> района,</a:t>
            </a:r>
          </a:p>
          <a:p>
            <a:pPr algn="ctr"/>
            <a:r>
              <a:rPr lang="ru-RU" sz="2400" dirty="0" smtClean="0"/>
              <a:t>Краснодарского края.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Руководитель проекта: </a:t>
            </a:r>
            <a:r>
              <a:rPr lang="ru-RU" sz="2400" dirty="0" err="1" smtClean="0"/>
              <a:t>Танага</a:t>
            </a:r>
            <a:r>
              <a:rPr lang="ru-RU" sz="2400" dirty="0" smtClean="0"/>
              <a:t> Е. А.</a:t>
            </a: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238992">
            <a:off x="7929586" y="6286520"/>
            <a:ext cx="857256" cy="357190"/>
          </a:xfrm>
          <a:prstGeom prst="rightArrow">
            <a:avLst>
              <a:gd name="adj1" fmla="val 46791"/>
              <a:gd name="adj2" fmla="val 707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2" descr="C:\Users\Ирина Стефановна\Desktop\о войне\п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28119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038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станице </a:t>
            </a:r>
            <a:r>
              <a:rPr lang="ru-RU" sz="3200" dirty="0" err="1" smtClean="0"/>
              <a:t>Крыловской</a:t>
            </a:r>
            <a:r>
              <a:rPr lang="ru-RU" sz="3200" dirty="0" smtClean="0"/>
              <a:t> у мемориала «Вечный огонь»в списке и мой прадедушка.</a:t>
            </a:r>
            <a:endParaRPr lang="ru-RU" sz="3200" dirty="0"/>
          </a:p>
        </p:txBody>
      </p:sp>
      <p:pic>
        <p:nvPicPr>
          <p:cNvPr id="7170" name="Picture 2" descr="http://www.krasnodar.ru/photo/NEWS/den%20o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96" y="1879068"/>
            <a:ext cx="6143668" cy="4500594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8358214" y="635795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716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станице Октябрьской на памятнике погибшим станичникам в списках и мой прадедушка.</a:t>
            </a:r>
            <a:endParaRPr lang="ru-RU" sz="3200" dirty="0"/>
          </a:p>
        </p:txBody>
      </p:sp>
      <p:pic>
        <p:nvPicPr>
          <p:cNvPr id="22530" name="Picture 2" descr="D:\6. ФОТОГРАФИИ\фотодень учителя\9мая\P1160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857364"/>
            <a:ext cx="6429388" cy="4822041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928926" y="4214818"/>
            <a:ext cx="714380" cy="2143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8286776" y="6357958"/>
            <a:ext cx="64294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858344" cy="71437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Романенко Раиса Максимовна(1922-2007г.г.)</a:t>
            </a:r>
            <a:endParaRPr lang="ru-RU" sz="3200" dirty="0"/>
          </a:p>
        </p:txBody>
      </p:sp>
      <p:pic>
        <p:nvPicPr>
          <p:cNvPr id="4" name="Содержимое 3" descr="DSCN670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571612"/>
            <a:ext cx="3571900" cy="5032379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14876" y="1357298"/>
            <a:ext cx="4186238" cy="5143536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Моя бабушка труженица тыла. Она трудилась в годы ВОВ с 01.01.1942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года по 23.08.1942 года. С 26.04.1944года по 31.12.1944года в колхозе имени «Ворошилова». </a:t>
            </a:r>
            <a:r>
              <a:rPr lang="ru-RU" sz="28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Бабушка была насильственно выселена немецко-фашистскими захватчиками из Темрюкского района Краснодарского края в период оккупации с25.08.1942г. по 09.01.1943г.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642318">
            <a:off x="8215338" y="6500834"/>
            <a:ext cx="714380" cy="2143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6143644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Моя бабушка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Ирина Ивановна\Desktop\война\Бабушка Максимовна\DSCN6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324601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414539">
            <a:off x="8278018" y="6571742"/>
            <a:ext cx="642942" cy="2884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Ирина Ивановна\Desktop\война\Бабушка Максимовна\DSCN66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719"/>
            <a:ext cx="9144000" cy="634856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8143900" y="6643710"/>
            <a:ext cx="714380" cy="2142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 descr="C:\Users\Ирина Ивановна\Desktop\война\Бабушка Максимовна\DSCN6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3098"/>
            <a:ext cx="9144000" cy="6371803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638214">
            <a:off x="8286776" y="6500834"/>
            <a:ext cx="642942" cy="214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Ирина Ивановна\Desktop\война\Бабушка Максимовна\DSCN6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8858280" cy="2995189"/>
          </a:xfrm>
          <a:prstGeom prst="rect">
            <a:avLst/>
          </a:prstGeom>
          <a:noFill/>
        </p:spPr>
      </p:pic>
      <p:pic>
        <p:nvPicPr>
          <p:cNvPr id="25603" name="Picture 3" descr="C:\Users\Ирина Ивановна\Desktop\война\Бабушка Максимовна\DSCN66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9144000" cy="3241188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801250">
            <a:off x="8072462" y="650083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 descr="C:\Users\Ирина Ивановна\Desktop\война\Бабушка Максимовна\DSCN6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4686"/>
            <a:ext cx="6388587" cy="3643314"/>
          </a:xfrm>
          <a:prstGeom prst="rect">
            <a:avLst/>
          </a:prstGeom>
          <a:noFill/>
        </p:spPr>
      </p:pic>
      <p:pic>
        <p:nvPicPr>
          <p:cNvPr id="26626" name="Picture 2" descr="C:\Users\Ирина Ивановна\Desktop\война\Бабушка Максимовна\DSCN67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86124"/>
          </a:xfrm>
          <a:prstGeom prst="rect">
            <a:avLst/>
          </a:prstGeom>
          <a:noFill/>
        </p:spPr>
      </p:pic>
      <p:pic>
        <p:nvPicPr>
          <p:cNvPr id="26628" name="Picture 4" descr="C:\Users\Ирина Ивановна\Desktop\война\Бабушка Максимовна\DSCN67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286124"/>
            <a:ext cx="2643174" cy="3571876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826721">
            <a:off x="8377426" y="6562877"/>
            <a:ext cx="571504" cy="230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Предыбайло</a:t>
            </a:r>
            <a:r>
              <a:rPr lang="ru-RU" sz="2800" dirty="0" smtClean="0"/>
              <a:t>(Манакова)Антонина Ивановна(1927-2013г.г.)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4114800" cy="46815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Моя прабабушка – труженица тыла. За свою жизнь заслужила много наград. Она с 10 лет начала свой трудовой стаж. Во время войны прабабушка рыла окопы. </a:t>
            </a:r>
            <a:endParaRPr lang="ru-RU" dirty="0"/>
          </a:p>
        </p:txBody>
      </p:sp>
      <p:pic>
        <p:nvPicPr>
          <p:cNvPr id="29698" name="Picture 2" descr="C:\Users\Ирина Ивановна\Desktop\война\Бабушка Тоня\DSCN66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4071934" cy="492922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817655">
            <a:off x="7953191" y="6492136"/>
            <a:ext cx="714380" cy="28572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6357958"/>
            <a:ext cx="199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Моя прабабушка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 descr="C:\Users\Ирина Ивановна\Desktop\война\Бабушка Тоня\DSCN6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6356" y="1857364"/>
            <a:ext cx="2967644" cy="4389120"/>
          </a:xfrm>
          <a:prstGeom prst="rect">
            <a:avLst/>
          </a:prstGeom>
          <a:noFill/>
        </p:spPr>
      </p:pic>
      <p:pic>
        <p:nvPicPr>
          <p:cNvPr id="30722" name="Picture 2" descr="C:\Users\Ирина Ивановна\Desktop\война\Бабушка Тоня\DSCN66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85728"/>
            <a:ext cx="2565169" cy="3429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0724" name="Picture 4" descr="C:\Users\Ирина Ивановна\Desktop\война\Бабушка Тоня\DSCN66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3143248"/>
            <a:ext cx="4929190" cy="3487815"/>
          </a:xfrm>
          <a:prstGeom prst="rect">
            <a:avLst/>
          </a:prstGeom>
          <a:noFill/>
        </p:spPr>
      </p:pic>
      <p:sp>
        <p:nvSpPr>
          <p:cNvPr id="11" name="Полилиния 10"/>
          <p:cNvSpPr/>
          <p:nvPr/>
        </p:nvSpPr>
        <p:spPr>
          <a:xfrm>
            <a:off x="1171840" y="3583709"/>
            <a:ext cx="860946" cy="1029728"/>
          </a:xfrm>
          <a:custGeom>
            <a:avLst/>
            <a:gdLst>
              <a:gd name="connsiteX0" fmla="*/ 19651 w 860946"/>
              <a:gd name="connsiteY0" fmla="*/ 535709 h 1029728"/>
              <a:gd name="connsiteX1" fmla="*/ 28887 w 860946"/>
              <a:gd name="connsiteY1" fmla="*/ 674255 h 1029728"/>
              <a:gd name="connsiteX2" fmla="*/ 47360 w 860946"/>
              <a:gd name="connsiteY2" fmla="*/ 711200 h 1029728"/>
              <a:gd name="connsiteX3" fmla="*/ 65833 w 860946"/>
              <a:gd name="connsiteY3" fmla="*/ 766618 h 1029728"/>
              <a:gd name="connsiteX4" fmla="*/ 102778 w 860946"/>
              <a:gd name="connsiteY4" fmla="*/ 822036 h 1029728"/>
              <a:gd name="connsiteX5" fmla="*/ 130487 w 860946"/>
              <a:gd name="connsiteY5" fmla="*/ 877455 h 1029728"/>
              <a:gd name="connsiteX6" fmla="*/ 185905 w 860946"/>
              <a:gd name="connsiteY6" fmla="*/ 923636 h 1029728"/>
              <a:gd name="connsiteX7" fmla="*/ 213615 w 860946"/>
              <a:gd name="connsiteY7" fmla="*/ 951346 h 1029728"/>
              <a:gd name="connsiteX8" fmla="*/ 241324 w 860946"/>
              <a:gd name="connsiteY8" fmla="*/ 969818 h 1029728"/>
              <a:gd name="connsiteX9" fmla="*/ 278269 w 860946"/>
              <a:gd name="connsiteY9" fmla="*/ 997527 h 1029728"/>
              <a:gd name="connsiteX10" fmla="*/ 305978 w 860946"/>
              <a:gd name="connsiteY10" fmla="*/ 1016000 h 1029728"/>
              <a:gd name="connsiteX11" fmla="*/ 518415 w 860946"/>
              <a:gd name="connsiteY11" fmla="*/ 1025236 h 1029728"/>
              <a:gd name="connsiteX12" fmla="*/ 592305 w 860946"/>
              <a:gd name="connsiteY12" fmla="*/ 997527 h 1029728"/>
              <a:gd name="connsiteX13" fmla="*/ 647724 w 860946"/>
              <a:gd name="connsiteY13" fmla="*/ 979055 h 1029728"/>
              <a:gd name="connsiteX14" fmla="*/ 703142 w 860946"/>
              <a:gd name="connsiteY14" fmla="*/ 923636 h 1029728"/>
              <a:gd name="connsiteX15" fmla="*/ 749324 w 860946"/>
              <a:gd name="connsiteY15" fmla="*/ 868218 h 1029728"/>
              <a:gd name="connsiteX16" fmla="*/ 758560 w 860946"/>
              <a:gd name="connsiteY16" fmla="*/ 840509 h 1029728"/>
              <a:gd name="connsiteX17" fmla="*/ 795505 w 860946"/>
              <a:gd name="connsiteY17" fmla="*/ 785091 h 1029728"/>
              <a:gd name="connsiteX18" fmla="*/ 832451 w 860946"/>
              <a:gd name="connsiteY18" fmla="*/ 701964 h 1029728"/>
              <a:gd name="connsiteX19" fmla="*/ 832451 w 860946"/>
              <a:gd name="connsiteY19" fmla="*/ 277091 h 1029728"/>
              <a:gd name="connsiteX20" fmla="*/ 823215 w 860946"/>
              <a:gd name="connsiteY20" fmla="*/ 249382 h 1029728"/>
              <a:gd name="connsiteX21" fmla="*/ 795505 w 860946"/>
              <a:gd name="connsiteY21" fmla="*/ 221673 h 1029728"/>
              <a:gd name="connsiteX22" fmla="*/ 777033 w 860946"/>
              <a:gd name="connsiteY22" fmla="*/ 166255 h 1029728"/>
              <a:gd name="connsiteX23" fmla="*/ 703142 w 860946"/>
              <a:gd name="connsiteY23" fmla="*/ 73891 h 1029728"/>
              <a:gd name="connsiteX24" fmla="*/ 675433 w 860946"/>
              <a:gd name="connsiteY24" fmla="*/ 55418 h 1029728"/>
              <a:gd name="connsiteX25" fmla="*/ 647724 w 860946"/>
              <a:gd name="connsiteY25" fmla="*/ 46182 h 1029728"/>
              <a:gd name="connsiteX26" fmla="*/ 620015 w 860946"/>
              <a:gd name="connsiteY26" fmla="*/ 18473 h 1029728"/>
              <a:gd name="connsiteX27" fmla="*/ 592305 w 860946"/>
              <a:gd name="connsiteY27" fmla="*/ 9236 h 1029728"/>
              <a:gd name="connsiteX28" fmla="*/ 472233 w 860946"/>
              <a:gd name="connsiteY28" fmla="*/ 0 h 1029728"/>
              <a:gd name="connsiteX29" fmla="*/ 407578 w 860946"/>
              <a:gd name="connsiteY29" fmla="*/ 9236 h 1029728"/>
              <a:gd name="connsiteX30" fmla="*/ 379869 w 860946"/>
              <a:gd name="connsiteY30" fmla="*/ 18473 h 1029728"/>
              <a:gd name="connsiteX31" fmla="*/ 324451 w 860946"/>
              <a:gd name="connsiteY31" fmla="*/ 27709 h 1029728"/>
              <a:gd name="connsiteX32" fmla="*/ 296742 w 860946"/>
              <a:gd name="connsiteY32" fmla="*/ 36946 h 1029728"/>
              <a:gd name="connsiteX33" fmla="*/ 241324 w 860946"/>
              <a:gd name="connsiteY33" fmla="*/ 83127 h 1029728"/>
              <a:gd name="connsiteX34" fmla="*/ 232087 w 860946"/>
              <a:gd name="connsiteY34" fmla="*/ 110836 h 1029728"/>
              <a:gd name="connsiteX35" fmla="*/ 176669 w 860946"/>
              <a:gd name="connsiteY35" fmla="*/ 138546 h 1029728"/>
              <a:gd name="connsiteX36" fmla="*/ 121251 w 860946"/>
              <a:gd name="connsiteY36" fmla="*/ 193964 h 1029728"/>
              <a:gd name="connsiteX37" fmla="*/ 84305 w 860946"/>
              <a:gd name="connsiteY37" fmla="*/ 249382 h 1029728"/>
              <a:gd name="connsiteX38" fmla="*/ 75069 w 860946"/>
              <a:gd name="connsiteY38" fmla="*/ 277091 h 1029728"/>
              <a:gd name="connsiteX39" fmla="*/ 47360 w 860946"/>
              <a:gd name="connsiteY39" fmla="*/ 286327 h 1029728"/>
              <a:gd name="connsiteX40" fmla="*/ 19651 w 860946"/>
              <a:gd name="connsiteY40" fmla="*/ 304800 h 1029728"/>
              <a:gd name="connsiteX41" fmla="*/ 1178 w 860946"/>
              <a:gd name="connsiteY41" fmla="*/ 360218 h 1029728"/>
              <a:gd name="connsiteX42" fmla="*/ 19651 w 860946"/>
              <a:gd name="connsiteY42" fmla="*/ 665018 h 102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60946" h="1029728">
                <a:moveTo>
                  <a:pt x="19651" y="535709"/>
                </a:moveTo>
                <a:cubicBezTo>
                  <a:pt x="22730" y="581891"/>
                  <a:pt x="21668" y="628537"/>
                  <a:pt x="28887" y="674255"/>
                </a:cubicBezTo>
                <a:cubicBezTo>
                  <a:pt x="31034" y="687855"/>
                  <a:pt x="42246" y="698416"/>
                  <a:pt x="47360" y="711200"/>
                </a:cubicBezTo>
                <a:cubicBezTo>
                  <a:pt x="54592" y="729279"/>
                  <a:pt x="55032" y="750416"/>
                  <a:pt x="65833" y="766618"/>
                </a:cubicBezTo>
                <a:cubicBezTo>
                  <a:pt x="78148" y="785091"/>
                  <a:pt x="95757" y="800974"/>
                  <a:pt x="102778" y="822036"/>
                </a:cubicBezTo>
                <a:cubicBezTo>
                  <a:pt x="112035" y="849806"/>
                  <a:pt x="110594" y="853583"/>
                  <a:pt x="130487" y="877455"/>
                </a:cubicBezTo>
                <a:cubicBezTo>
                  <a:pt x="167284" y="921612"/>
                  <a:pt x="146275" y="890611"/>
                  <a:pt x="185905" y="923636"/>
                </a:cubicBezTo>
                <a:cubicBezTo>
                  <a:pt x="195940" y="931998"/>
                  <a:pt x="203580" y="942984"/>
                  <a:pt x="213615" y="951346"/>
                </a:cubicBezTo>
                <a:cubicBezTo>
                  <a:pt x="222143" y="958452"/>
                  <a:pt x="232291" y="963366"/>
                  <a:pt x="241324" y="969818"/>
                </a:cubicBezTo>
                <a:cubicBezTo>
                  <a:pt x="253850" y="978765"/>
                  <a:pt x="265743" y="988579"/>
                  <a:pt x="278269" y="997527"/>
                </a:cubicBezTo>
                <a:cubicBezTo>
                  <a:pt x="287302" y="1003979"/>
                  <a:pt x="294950" y="1014728"/>
                  <a:pt x="305978" y="1016000"/>
                </a:cubicBezTo>
                <a:cubicBezTo>
                  <a:pt x="376390" y="1024124"/>
                  <a:pt x="447603" y="1022157"/>
                  <a:pt x="518415" y="1025236"/>
                </a:cubicBezTo>
                <a:cubicBezTo>
                  <a:pt x="598409" y="1005238"/>
                  <a:pt x="511801" y="1029728"/>
                  <a:pt x="592305" y="997527"/>
                </a:cubicBezTo>
                <a:cubicBezTo>
                  <a:pt x="610384" y="990295"/>
                  <a:pt x="647724" y="979055"/>
                  <a:pt x="647724" y="979055"/>
                </a:cubicBezTo>
                <a:cubicBezTo>
                  <a:pt x="666197" y="960582"/>
                  <a:pt x="688651" y="945373"/>
                  <a:pt x="703142" y="923636"/>
                </a:cubicBezTo>
                <a:cubicBezTo>
                  <a:pt x="728861" y="885059"/>
                  <a:pt x="713766" y="903776"/>
                  <a:pt x="749324" y="868218"/>
                </a:cubicBezTo>
                <a:cubicBezTo>
                  <a:pt x="752403" y="858982"/>
                  <a:pt x="753832" y="849020"/>
                  <a:pt x="758560" y="840509"/>
                </a:cubicBezTo>
                <a:cubicBezTo>
                  <a:pt x="769342" y="821101"/>
                  <a:pt x="788484" y="806153"/>
                  <a:pt x="795505" y="785091"/>
                </a:cubicBezTo>
                <a:cubicBezTo>
                  <a:pt x="817488" y="719142"/>
                  <a:pt x="803177" y="745875"/>
                  <a:pt x="832451" y="701964"/>
                </a:cubicBezTo>
                <a:cubicBezTo>
                  <a:pt x="860946" y="530987"/>
                  <a:pt x="848683" y="626097"/>
                  <a:pt x="832451" y="277091"/>
                </a:cubicBezTo>
                <a:cubicBezTo>
                  <a:pt x="831999" y="267366"/>
                  <a:pt x="828616" y="257483"/>
                  <a:pt x="823215" y="249382"/>
                </a:cubicBezTo>
                <a:cubicBezTo>
                  <a:pt x="815969" y="238514"/>
                  <a:pt x="804742" y="230909"/>
                  <a:pt x="795505" y="221673"/>
                </a:cubicBezTo>
                <a:cubicBezTo>
                  <a:pt x="789348" y="203200"/>
                  <a:pt x="787834" y="182457"/>
                  <a:pt x="777033" y="166255"/>
                </a:cubicBezTo>
                <a:cubicBezTo>
                  <a:pt x="745339" y="118714"/>
                  <a:pt x="744088" y="108987"/>
                  <a:pt x="703142" y="73891"/>
                </a:cubicBezTo>
                <a:cubicBezTo>
                  <a:pt x="694714" y="66667"/>
                  <a:pt x="685362" y="60382"/>
                  <a:pt x="675433" y="55418"/>
                </a:cubicBezTo>
                <a:cubicBezTo>
                  <a:pt x="666725" y="51064"/>
                  <a:pt x="656960" y="49261"/>
                  <a:pt x="647724" y="46182"/>
                </a:cubicBezTo>
                <a:cubicBezTo>
                  <a:pt x="638488" y="36946"/>
                  <a:pt x="630883" y="25719"/>
                  <a:pt x="620015" y="18473"/>
                </a:cubicBezTo>
                <a:cubicBezTo>
                  <a:pt x="611914" y="13072"/>
                  <a:pt x="601966" y="10444"/>
                  <a:pt x="592305" y="9236"/>
                </a:cubicBezTo>
                <a:cubicBezTo>
                  <a:pt x="552473" y="4257"/>
                  <a:pt x="512257" y="3079"/>
                  <a:pt x="472233" y="0"/>
                </a:cubicBezTo>
                <a:cubicBezTo>
                  <a:pt x="450681" y="3079"/>
                  <a:pt x="428926" y="4966"/>
                  <a:pt x="407578" y="9236"/>
                </a:cubicBezTo>
                <a:cubicBezTo>
                  <a:pt x="398031" y="11145"/>
                  <a:pt x="389373" y="16361"/>
                  <a:pt x="379869" y="18473"/>
                </a:cubicBezTo>
                <a:cubicBezTo>
                  <a:pt x="361588" y="22536"/>
                  <a:pt x="342924" y="24630"/>
                  <a:pt x="324451" y="27709"/>
                </a:cubicBezTo>
                <a:cubicBezTo>
                  <a:pt x="315215" y="30788"/>
                  <a:pt x="305450" y="32592"/>
                  <a:pt x="296742" y="36946"/>
                </a:cubicBezTo>
                <a:cubicBezTo>
                  <a:pt x="271022" y="49806"/>
                  <a:pt x="261753" y="62698"/>
                  <a:pt x="241324" y="83127"/>
                </a:cubicBezTo>
                <a:cubicBezTo>
                  <a:pt x="238245" y="92363"/>
                  <a:pt x="238169" y="103233"/>
                  <a:pt x="232087" y="110836"/>
                </a:cubicBezTo>
                <a:cubicBezTo>
                  <a:pt x="219065" y="127113"/>
                  <a:pt x="194923" y="132461"/>
                  <a:pt x="176669" y="138546"/>
                </a:cubicBezTo>
                <a:cubicBezTo>
                  <a:pt x="158196" y="157019"/>
                  <a:pt x="135742" y="172227"/>
                  <a:pt x="121251" y="193964"/>
                </a:cubicBezTo>
                <a:lnTo>
                  <a:pt x="84305" y="249382"/>
                </a:lnTo>
                <a:cubicBezTo>
                  <a:pt x="81226" y="258618"/>
                  <a:pt x="81953" y="270207"/>
                  <a:pt x="75069" y="277091"/>
                </a:cubicBezTo>
                <a:cubicBezTo>
                  <a:pt x="68185" y="283975"/>
                  <a:pt x="56068" y="281973"/>
                  <a:pt x="47360" y="286327"/>
                </a:cubicBezTo>
                <a:cubicBezTo>
                  <a:pt x="37431" y="291291"/>
                  <a:pt x="28887" y="298642"/>
                  <a:pt x="19651" y="304800"/>
                </a:cubicBezTo>
                <a:cubicBezTo>
                  <a:pt x="13493" y="323273"/>
                  <a:pt x="0" y="340782"/>
                  <a:pt x="1178" y="360218"/>
                </a:cubicBezTo>
                <a:lnTo>
                  <a:pt x="19651" y="665018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787074" y="2244052"/>
            <a:ext cx="772650" cy="679845"/>
          </a:xfrm>
          <a:custGeom>
            <a:avLst/>
            <a:gdLst>
              <a:gd name="connsiteX0" fmla="*/ 29362 w 772650"/>
              <a:gd name="connsiteY0" fmla="*/ 369839 h 679845"/>
              <a:gd name="connsiteX1" fmla="*/ 38599 w 772650"/>
              <a:gd name="connsiteY1" fmla="*/ 471439 h 679845"/>
              <a:gd name="connsiteX2" fmla="*/ 47835 w 772650"/>
              <a:gd name="connsiteY2" fmla="*/ 499148 h 679845"/>
              <a:gd name="connsiteX3" fmla="*/ 75544 w 772650"/>
              <a:gd name="connsiteY3" fmla="*/ 517621 h 679845"/>
              <a:gd name="connsiteX4" fmla="*/ 121726 w 772650"/>
              <a:gd name="connsiteY4" fmla="*/ 573039 h 679845"/>
              <a:gd name="connsiteX5" fmla="*/ 158671 w 772650"/>
              <a:gd name="connsiteY5" fmla="*/ 591512 h 679845"/>
              <a:gd name="connsiteX6" fmla="*/ 241799 w 772650"/>
              <a:gd name="connsiteY6" fmla="*/ 628457 h 679845"/>
              <a:gd name="connsiteX7" fmla="*/ 269508 w 772650"/>
              <a:gd name="connsiteY7" fmla="*/ 646930 h 679845"/>
              <a:gd name="connsiteX8" fmla="*/ 509653 w 772650"/>
              <a:gd name="connsiteY8" fmla="*/ 646930 h 679845"/>
              <a:gd name="connsiteX9" fmla="*/ 565071 w 772650"/>
              <a:gd name="connsiteY9" fmla="*/ 619221 h 679845"/>
              <a:gd name="connsiteX10" fmla="*/ 592781 w 772650"/>
              <a:gd name="connsiteY10" fmla="*/ 609984 h 679845"/>
              <a:gd name="connsiteX11" fmla="*/ 620490 w 772650"/>
              <a:gd name="connsiteY11" fmla="*/ 591512 h 679845"/>
              <a:gd name="connsiteX12" fmla="*/ 675908 w 772650"/>
              <a:gd name="connsiteY12" fmla="*/ 573039 h 679845"/>
              <a:gd name="connsiteX13" fmla="*/ 722090 w 772650"/>
              <a:gd name="connsiteY13" fmla="*/ 194348 h 679845"/>
              <a:gd name="connsiteX14" fmla="*/ 712853 w 772650"/>
              <a:gd name="connsiteY14" fmla="*/ 148166 h 679845"/>
              <a:gd name="connsiteX15" fmla="*/ 703617 w 772650"/>
              <a:gd name="connsiteY15" fmla="*/ 120457 h 679845"/>
              <a:gd name="connsiteX16" fmla="*/ 620490 w 772650"/>
              <a:gd name="connsiteY16" fmla="*/ 74275 h 679845"/>
              <a:gd name="connsiteX17" fmla="*/ 546599 w 772650"/>
              <a:gd name="connsiteY17" fmla="*/ 65039 h 679845"/>
              <a:gd name="connsiteX18" fmla="*/ 472708 w 772650"/>
              <a:gd name="connsiteY18" fmla="*/ 46566 h 679845"/>
              <a:gd name="connsiteX19" fmla="*/ 435762 w 772650"/>
              <a:gd name="connsiteY19" fmla="*/ 37330 h 679845"/>
              <a:gd name="connsiteX20" fmla="*/ 94017 w 772650"/>
              <a:gd name="connsiteY20" fmla="*/ 55803 h 679845"/>
              <a:gd name="connsiteX21" fmla="*/ 66308 w 772650"/>
              <a:gd name="connsiteY21" fmla="*/ 83512 h 679845"/>
              <a:gd name="connsiteX22" fmla="*/ 57071 w 772650"/>
              <a:gd name="connsiteY22" fmla="*/ 120457 h 679845"/>
              <a:gd name="connsiteX23" fmla="*/ 38599 w 772650"/>
              <a:gd name="connsiteY23" fmla="*/ 175875 h 679845"/>
              <a:gd name="connsiteX24" fmla="*/ 29362 w 772650"/>
              <a:gd name="connsiteY24" fmla="*/ 203584 h 679845"/>
              <a:gd name="connsiteX25" fmla="*/ 10890 w 772650"/>
              <a:gd name="connsiteY25" fmla="*/ 286712 h 679845"/>
              <a:gd name="connsiteX26" fmla="*/ 1653 w 772650"/>
              <a:gd name="connsiteY26" fmla="*/ 471439 h 6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2650" h="679845">
                <a:moveTo>
                  <a:pt x="29362" y="369839"/>
                </a:moveTo>
                <a:cubicBezTo>
                  <a:pt x="32441" y="403706"/>
                  <a:pt x="33790" y="437774"/>
                  <a:pt x="38599" y="471439"/>
                </a:cubicBezTo>
                <a:cubicBezTo>
                  <a:pt x="39976" y="481077"/>
                  <a:pt x="41753" y="491545"/>
                  <a:pt x="47835" y="499148"/>
                </a:cubicBezTo>
                <a:cubicBezTo>
                  <a:pt x="54770" y="507816"/>
                  <a:pt x="66308" y="511463"/>
                  <a:pt x="75544" y="517621"/>
                </a:cubicBezTo>
                <a:cubicBezTo>
                  <a:pt x="90274" y="539715"/>
                  <a:pt x="99098" y="556876"/>
                  <a:pt x="121726" y="573039"/>
                </a:cubicBezTo>
                <a:cubicBezTo>
                  <a:pt x="132930" y="581042"/>
                  <a:pt x="146635" y="584825"/>
                  <a:pt x="158671" y="591512"/>
                </a:cubicBezTo>
                <a:cubicBezTo>
                  <a:pt x="224037" y="627827"/>
                  <a:pt x="181569" y="613400"/>
                  <a:pt x="241799" y="628457"/>
                </a:cubicBezTo>
                <a:cubicBezTo>
                  <a:pt x="251035" y="634615"/>
                  <a:pt x="259579" y="641966"/>
                  <a:pt x="269508" y="646930"/>
                </a:cubicBezTo>
                <a:cubicBezTo>
                  <a:pt x="335338" y="679845"/>
                  <a:pt x="499491" y="647372"/>
                  <a:pt x="509653" y="646930"/>
                </a:cubicBezTo>
                <a:cubicBezTo>
                  <a:pt x="579304" y="623711"/>
                  <a:pt x="493447" y="655032"/>
                  <a:pt x="565071" y="619221"/>
                </a:cubicBezTo>
                <a:cubicBezTo>
                  <a:pt x="573779" y="614867"/>
                  <a:pt x="584073" y="614338"/>
                  <a:pt x="592781" y="609984"/>
                </a:cubicBezTo>
                <a:cubicBezTo>
                  <a:pt x="602710" y="605020"/>
                  <a:pt x="610346" y="596020"/>
                  <a:pt x="620490" y="591512"/>
                </a:cubicBezTo>
                <a:cubicBezTo>
                  <a:pt x="638284" y="583604"/>
                  <a:pt x="675908" y="573039"/>
                  <a:pt x="675908" y="573039"/>
                </a:cubicBezTo>
                <a:cubicBezTo>
                  <a:pt x="772650" y="427924"/>
                  <a:pt x="712219" y="539813"/>
                  <a:pt x="722090" y="194348"/>
                </a:cubicBezTo>
                <a:cubicBezTo>
                  <a:pt x="719011" y="178954"/>
                  <a:pt x="716661" y="163396"/>
                  <a:pt x="712853" y="148166"/>
                </a:cubicBezTo>
                <a:cubicBezTo>
                  <a:pt x="710492" y="138721"/>
                  <a:pt x="710501" y="127341"/>
                  <a:pt x="703617" y="120457"/>
                </a:cubicBezTo>
                <a:cubicBezTo>
                  <a:pt x="686575" y="103415"/>
                  <a:pt x="648879" y="79437"/>
                  <a:pt x="620490" y="74275"/>
                </a:cubicBezTo>
                <a:cubicBezTo>
                  <a:pt x="596068" y="69835"/>
                  <a:pt x="570996" y="69613"/>
                  <a:pt x="546599" y="65039"/>
                </a:cubicBezTo>
                <a:cubicBezTo>
                  <a:pt x="521645" y="60360"/>
                  <a:pt x="497338" y="52724"/>
                  <a:pt x="472708" y="46566"/>
                </a:cubicBezTo>
                <a:lnTo>
                  <a:pt x="435762" y="37330"/>
                </a:lnTo>
                <a:cubicBezTo>
                  <a:pt x="277135" y="76986"/>
                  <a:pt x="596236" y="0"/>
                  <a:pt x="94017" y="55803"/>
                </a:cubicBezTo>
                <a:cubicBezTo>
                  <a:pt x="81035" y="57245"/>
                  <a:pt x="75544" y="74276"/>
                  <a:pt x="66308" y="83512"/>
                </a:cubicBezTo>
                <a:cubicBezTo>
                  <a:pt x="63229" y="95827"/>
                  <a:pt x="60719" y="108298"/>
                  <a:pt x="57071" y="120457"/>
                </a:cubicBezTo>
                <a:cubicBezTo>
                  <a:pt x="51476" y="139108"/>
                  <a:pt x="44757" y="157402"/>
                  <a:pt x="38599" y="175875"/>
                </a:cubicBezTo>
                <a:cubicBezTo>
                  <a:pt x="35520" y="185111"/>
                  <a:pt x="31723" y="194139"/>
                  <a:pt x="29362" y="203584"/>
                </a:cubicBezTo>
                <a:cubicBezTo>
                  <a:pt x="16319" y="255760"/>
                  <a:pt x="22615" y="228082"/>
                  <a:pt x="10890" y="286712"/>
                </a:cubicBezTo>
                <a:cubicBezTo>
                  <a:pt x="0" y="428272"/>
                  <a:pt x="1653" y="366642"/>
                  <a:pt x="1653" y="471439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608496">
            <a:off x="8001024" y="6357958"/>
            <a:ext cx="714380" cy="357166"/>
          </a:xfrm>
          <a:prstGeom prst="rightArrow">
            <a:avLst>
              <a:gd name="adj1" fmla="val 50000"/>
              <a:gd name="adj2" fmla="val 52586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07209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400" b="1" i="1" dirty="0" smtClean="0"/>
              <a:t>Цель моей работы</a:t>
            </a:r>
            <a:r>
              <a:rPr lang="ru-RU" sz="4400" i="1" dirty="0" smtClean="0"/>
              <a:t>: поближе познакомиться с  жизнью моих близких, которые воевали и трудились в тылу.</a:t>
            </a:r>
          </a:p>
          <a:p>
            <a:endParaRPr lang="ru-RU" sz="3600" b="1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u="sng" dirty="0" smtClean="0">
                <a:solidFill>
                  <a:schemeClr val="tx1">
                    <a:lumMod val="95000"/>
                  </a:schemeClr>
                </a:solidFill>
              </a:rPr>
              <a:t>Учебный предмет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ru-RU" sz="4000" b="1" dirty="0" err="1" smtClean="0">
                <a:solidFill>
                  <a:schemeClr val="tx1">
                    <a:lumMod val="95000"/>
                  </a:schemeClr>
                </a:solidFill>
              </a:rPr>
              <a:t>Кубановедение</a:t>
            </a:r>
            <a:endParaRPr lang="ru-RU" sz="4000" i="1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414307">
            <a:off x="7858148" y="6286520"/>
            <a:ext cx="785818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Ирина Ивановна\Desktop\война\Бабушка Тоня\DSCN6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9144000" cy="6000792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928821">
            <a:off x="8143900" y="6429396"/>
            <a:ext cx="642942" cy="285752"/>
          </a:xfrm>
          <a:prstGeom prst="rightArrow">
            <a:avLst>
              <a:gd name="adj1" fmla="val 50788"/>
              <a:gd name="adj2" fmla="val 50000"/>
            </a:avLst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Ирина Ивановна\Desktop\война\Бабушка Тоня\DSCN6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786874" cy="6143667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1054318">
            <a:off x="8186937" y="6394076"/>
            <a:ext cx="928694" cy="33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Ирина Ивановна\Desktop\война\Бабушка Тоня\DSCN6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619"/>
            <a:ext cx="9144000" cy="623076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849570">
            <a:off x="8167995" y="6489235"/>
            <a:ext cx="714380" cy="2857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9" name="Picture 3" descr="C:\Users\Ирина Ивановна\Desktop\война\Бабушка Тоня\DSCN6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4771616" cy="3286124"/>
          </a:xfrm>
          <a:prstGeom prst="rect">
            <a:avLst/>
          </a:prstGeom>
          <a:noFill/>
        </p:spPr>
      </p:pic>
      <p:pic>
        <p:nvPicPr>
          <p:cNvPr id="34820" name="Picture 4" descr="C:\Users\Ирина Ивановна\Desktop\война\Бабушка Тоня\DSCN66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4714876" cy="3360718"/>
          </a:xfrm>
          <a:prstGeom prst="rect">
            <a:avLst/>
          </a:prstGeom>
          <a:noFill/>
        </p:spPr>
      </p:pic>
      <p:pic>
        <p:nvPicPr>
          <p:cNvPr id="34821" name="Picture 5" descr="C:\Users\Ирина Ивановна\Desktop\война\Бабушка Тоня\DSCN66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500562" cy="3286148"/>
          </a:xfrm>
          <a:prstGeom prst="rect">
            <a:avLst/>
          </a:prstGeom>
          <a:noFill/>
        </p:spPr>
      </p:pic>
      <p:pic>
        <p:nvPicPr>
          <p:cNvPr id="34822" name="Picture 6" descr="C:\Users\Ирина Ивановна\Desktop\война\Бабушка Тоня\DSCN66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450056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Ирина Ивановна\Desktop\война\Бабушка Тоня\DSCN6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2853"/>
            <a:ext cx="4572000" cy="3372672"/>
          </a:xfrm>
          <a:prstGeom prst="rect">
            <a:avLst/>
          </a:prstGeom>
          <a:noFill/>
        </p:spPr>
      </p:pic>
      <p:pic>
        <p:nvPicPr>
          <p:cNvPr id="35843" name="Picture 3" descr="C:\Users\Ирина Ивановна\Desktop\война\Бабушка Тоня\DSCN66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572000" cy="3214710"/>
          </a:xfrm>
          <a:prstGeom prst="rect">
            <a:avLst/>
          </a:prstGeom>
          <a:noFill/>
        </p:spPr>
      </p:pic>
      <p:pic>
        <p:nvPicPr>
          <p:cNvPr id="35844" name="Picture 4" descr="C:\Users\Ирина Ивановна\Desktop\война\Бабушка Тоня\DSCN66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2548128" cy="3742944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 rot="912082">
            <a:off x="7858148" y="6286520"/>
            <a:ext cx="928694" cy="4286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Ирина Ивановна\Desktop\война\Бабушка Тоня\DSCN6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0"/>
            <a:ext cx="8715437" cy="6715147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1216919">
            <a:off x="8072462" y="6357958"/>
            <a:ext cx="785818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Ирина Ивановна\Desktop\война\DSCN6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8307234" cy="575312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769584">
            <a:off x="8093484" y="6480659"/>
            <a:ext cx="857256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90e3296e33b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4500570"/>
            <a:ext cx="8643966" cy="2357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часто перебираю старые фотографии... </a:t>
            </a:r>
          </a:p>
          <a:p>
            <a:pPr algn="just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 все молоды, веселы... Сила их характера поражает меня. Как смогли они выстоять, не сломиться и сделать все для Победы?! Я горжусь моими близкими: это они подарили жизнь нам и нашей великой России!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8072462" y="6429396"/>
            <a:ext cx="642942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478634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Список  источников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Воспоминания родственников. </a:t>
            </a:r>
          </a:p>
          <a:p>
            <a:pPr lvl="0">
              <a:buNone/>
            </a:pPr>
            <a:r>
              <a:rPr lang="ru-RU" dirty="0" smtClean="0"/>
              <a:t>Карточки- распечатки на воинов, погибших                  или пропавших без вести в ВОВ.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 – ресурсы</a:t>
            </a:r>
          </a:p>
          <a:p>
            <a:pPr lvl="0">
              <a:buNone/>
            </a:pPr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http://www.krasnodar.ru/content/3/show/26303/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http://www.obd.memorial.ru/html/info.htm?id=4246810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80000" flipH="1">
            <a:off x="107504" y="3371856"/>
            <a:ext cx="9036496" cy="164132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Великая Отечественная война </a:t>
            </a:r>
            <a:b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22 июня 194</a:t>
            </a:r>
            <a:r>
              <a:rPr 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1</a:t>
            </a: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 г – 9 мая 1945 г.</a:t>
            </a:r>
            <a:b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214" y="0"/>
            <a:ext cx="1876687" cy="27531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74"/>
            <a:ext cx="327342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452526"/>
            <a:ext cx="285994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4286256"/>
            <a:ext cx="34290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Стрелка вправо 7"/>
          <p:cNvSpPr/>
          <p:nvPr/>
        </p:nvSpPr>
        <p:spPr>
          <a:xfrm rot="596167">
            <a:off x="7994075" y="6357354"/>
            <a:ext cx="857256" cy="366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Тертычный</a:t>
            </a:r>
            <a:r>
              <a:rPr lang="ru-RU" sz="3600" dirty="0" smtClean="0"/>
              <a:t> Иван Архипович(1913-1945г.г.)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 нас в семье воевал мой прадедушка </a:t>
            </a:r>
            <a:r>
              <a:rPr lang="ru-RU" dirty="0" err="1" smtClean="0"/>
              <a:t>Тертычный</a:t>
            </a:r>
            <a:r>
              <a:rPr lang="ru-RU" dirty="0" smtClean="0"/>
              <a:t> И. А. Он ушёл на войну, когда моей бабушке </a:t>
            </a:r>
            <a:r>
              <a:rPr lang="ru-RU" dirty="0" err="1" smtClean="0"/>
              <a:t>Сапсай</a:t>
            </a:r>
            <a:r>
              <a:rPr lang="ru-RU" dirty="0" smtClean="0"/>
              <a:t>   Р. И. было 2 года.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Прадедушка прошёл всю войну, а в апреле в Польше был тяжело ранен и умер от ран в госпитале. </a:t>
            </a:r>
          </a:p>
          <a:p>
            <a:endParaRPr lang="ru-RU" dirty="0" smtClean="0"/>
          </a:p>
        </p:txBody>
      </p:sp>
      <p:pic>
        <p:nvPicPr>
          <p:cNvPr id="1026" name="Picture 2" descr="C:\Users\Ирина Ивановна\Desktop\война\Прадедушка Ваня\DSCN67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4106859" cy="4857784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8429652" y="650083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6286520"/>
            <a:ext cx="196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Мой прадедушка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 Ивановна\Desktop\война\Прадедушка Ваня\full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12" name="Прямоугольник 11"/>
          <p:cNvSpPr/>
          <p:nvPr/>
        </p:nvSpPr>
        <p:spPr>
          <a:xfrm>
            <a:off x="357158" y="3143248"/>
            <a:ext cx="18573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3143248"/>
            <a:ext cx="67151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 Ивановна\Desktop\война\Прадедушка Ваня\DSCN66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8537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8429652" y="6572272"/>
            <a:ext cx="571504" cy="28572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 Ивановна\Desktop\война\Прадедушка Ваня\DSCN6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4099" name="Picture 3" descr="C:\Users\Ирина Ивановна\Desktop\война\Прадедушка Ваня\DSCN66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964" y="0"/>
            <a:ext cx="46180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 Ивановна\Desktop\война\Прадедушка Ваня\DSCN66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5123" name="Picture 3" descr="C:\Users\Ирина Ивановна\Desktop\война\Прадедушка Ваня\DSCN6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18623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Извещение </a:t>
            </a:r>
            <a:br>
              <a:rPr lang="ru-RU" sz="3600" dirty="0" smtClean="0"/>
            </a:br>
            <a:r>
              <a:rPr lang="ru-RU" sz="3600" dirty="0" smtClean="0"/>
              <a:t>о смерти </a:t>
            </a:r>
            <a:br>
              <a:rPr lang="ru-RU" sz="3600" dirty="0" smtClean="0"/>
            </a:br>
            <a:r>
              <a:rPr lang="ru-RU" sz="3600" dirty="0" err="1" smtClean="0"/>
              <a:t>Тертычного</a:t>
            </a:r>
            <a:r>
              <a:rPr lang="ru-RU" sz="3600" dirty="0" smtClean="0"/>
              <a:t> И. А.</a:t>
            </a:r>
            <a:endParaRPr lang="ru-RU" sz="3600" dirty="0"/>
          </a:p>
        </p:txBody>
      </p:sp>
      <p:pic>
        <p:nvPicPr>
          <p:cNvPr id="6146" name="Picture 2" descr="C:\Users\Ирина Ивановна\Desktop\война\Прадедушка Ваня\DSCN6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43438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29190" y="2071678"/>
            <a:ext cx="4043394" cy="42148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Красноармеец, стрелок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Тертычный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И. А. 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бою за Социалистическую Родину, верный воинской присяге, проявив геройство и мужество был тяжело ранен и умер от ран 12 февраля 1945 года. Похоронен с отданием воинских почестей в Польше д.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Лясек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Глина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Жабиково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Познаньской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губернии.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88841">
            <a:off x="8286776" y="6500834"/>
            <a:ext cx="642942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203</TotalTime>
  <Words>364</Words>
  <Application>Microsoft Office PowerPoint</Application>
  <PresentationFormat>Экран (4:3)</PresentationFormat>
  <Paragraphs>42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Вклад моих  близких  в годы войны </vt:lpstr>
      <vt:lpstr>Презентация PowerPoint</vt:lpstr>
      <vt:lpstr>Великая Отечественная война  22 июня 1941 г – 9 мая 1945 г. </vt:lpstr>
      <vt:lpstr>Тертычный Иван Архипович(1913-1945г.г.)</vt:lpstr>
      <vt:lpstr>Презентация PowerPoint</vt:lpstr>
      <vt:lpstr>Презентация PowerPoint</vt:lpstr>
      <vt:lpstr>Презентация PowerPoint</vt:lpstr>
      <vt:lpstr>Презентация PowerPoint</vt:lpstr>
      <vt:lpstr>Извещение  о смерти  Тертычного И. А.</vt:lpstr>
      <vt:lpstr>В станице Крыловской у мемориала «Вечный огонь»в списке и мой прадедушка.</vt:lpstr>
      <vt:lpstr>В станице Октябрьской на памятнике погибшим станичникам в списках и мой прадедушка.</vt:lpstr>
      <vt:lpstr>Романенко Раиса Максимовна(1922-2007г.г.)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Предыбайло(Манакова)Антонина Ивановна(1927-2013г.г.)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моих предков в годы войны</dc:title>
  <dc:creator>Ирина Ивановна</dc:creator>
  <cp:lastModifiedBy>User</cp:lastModifiedBy>
  <cp:revision>55</cp:revision>
  <dcterms:created xsi:type="dcterms:W3CDTF">2014-04-20T17:23:48Z</dcterms:created>
  <dcterms:modified xsi:type="dcterms:W3CDTF">2015-03-14T07:16:47Z</dcterms:modified>
</cp:coreProperties>
</file>