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4" r:id="rId10"/>
    <p:sldId id="267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69" d="100"/>
          <a:sy n="69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BF711-A958-40D5-BEBA-BE1FDDE5D0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9F8D0-56A6-409A-B118-2859034B0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BF711-A958-40D5-BEBA-BE1FDDE5D0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9F8D0-56A6-409A-B118-2859034B0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BF711-A958-40D5-BEBA-BE1FDDE5D0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9F8D0-56A6-409A-B118-2859034B0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BF711-A958-40D5-BEBA-BE1FDDE5D0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9F8D0-56A6-409A-B118-2859034B0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BF711-A958-40D5-BEBA-BE1FDDE5D0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9F8D0-56A6-409A-B118-2859034B0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BF711-A958-40D5-BEBA-BE1FDDE5D0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9F8D0-56A6-409A-B118-2859034B0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BF711-A958-40D5-BEBA-BE1FDDE5D0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9F8D0-56A6-409A-B118-2859034B0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BF711-A958-40D5-BEBA-BE1FDDE5D0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9F8D0-56A6-409A-B118-2859034B0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BF711-A958-40D5-BEBA-BE1FDDE5D0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9F8D0-56A6-409A-B118-2859034B0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BF711-A958-40D5-BEBA-BE1FDDE5D0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9F8D0-56A6-409A-B118-2859034B0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BF711-A958-40D5-BEBA-BE1FDDE5D0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9F8D0-56A6-409A-B118-2859034B0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72BF711-A958-40D5-BEBA-BE1FDDE5D0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4B9F8D0-56A6-409A-B118-2859034B0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5272" y="1196752"/>
            <a:ext cx="8198728" cy="172819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О сборнике Александра Блока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«Стихи о Прекрасной Даме»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2"/>
            <a:ext cx="39604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20072" y="4509120"/>
            <a:ext cx="37444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Автор работы: </a:t>
            </a:r>
          </a:p>
          <a:p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УЧИТЕЛЬ РУССКОГО ЯЗЫКА И ЛИТЕРАТУРЫ МБОУ «СОШ № 14» г.Братска</a:t>
            </a:r>
          </a:p>
          <a:p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РЕШЕТНИКОВА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.П.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62088" cy="2520280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</a:rPr>
              <a:t>Ты в белой вьюге, снежном стоне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Опять волшебница всплыла.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И в вечном свете, вечном звоне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Церквей смешались купола</a:t>
            </a:r>
            <a:endParaRPr lang="ru-RU" sz="1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924944"/>
            <a:ext cx="7776864" cy="332345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 smtClean="0"/>
              <a:t>Невесту, любимую девушку поэт изобразил в стихах как земное</a:t>
            </a:r>
          </a:p>
          <a:p>
            <a:pPr algn="just">
              <a:buNone/>
            </a:pPr>
            <a:r>
              <a:rPr lang="ru-RU" sz="1800" dirty="0" smtClean="0"/>
              <a:t>воплощение Вечной Женственности. Образ Прекрасной Дамы</a:t>
            </a:r>
          </a:p>
          <a:p>
            <a:pPr algn="just">
              <a:buNone/>
            </a:pPr>
            <a:r>
              <a:rPr lang="ru-RU" sz="1800" dirty="0" smtClean="0"/>
              <a:t>– один из ключевых в поэзии Блока. Она для него – идеал</a:t>
            </a:r>
          </a:p>
          <a:p>
            <a:pPr algn="just">
              <a:buNone/>
            </a:pPr>
            <a:r>
              <a:rPr lang="ru-RU" sz="1800" dirty="0" smtClean="0"/>
              <a:t>духовной красоты, божество, символ гармонии и света. Поэт не</a:t>
            </a:r>
          </a:p>
          <a:p>
            <a:pPr algn="just">
              <a:buNone/>
            </a:pPr>
            <a:r>
              <a:rPr lang="ru-RU" sz="1800" dirty="0" smtClean="0"/>
              <a:t>дает ее портрета – ведь она почти бесплотна, как всякое</a:t>
            </a:r>
          </a:p>
          <a:p>
            <a:pPr algn="just">
              <a:buNone/>
            </a:pPr>
            <a:r>
              <a:rPr lang="ru-RU" sz="1800" dirty="0" smtClean="0"/>
              <a:t>видение, греза, сон. К тому же описать – значит определить, а</a:t>
            </a:r>
          </a:p>
          <a:p>
            <a:pPr algn="just">
              <a:buNone/>
            </a:pPr>
            <a:r>
              <a:rPr lang="ru-RU" sz="1800" dirty="0" smtClean="0"/>
              <a:t>определить – значит ограничить. И образ Прекрасной Дамы </a:t>
            </a:r>
          </a:p>
          <a:p>
            <a:pPr algn="just">
              <a:buNone/>
            </a:pPr>
            <a:r>
              <a:rPr lang="ru-RU" sz="1800" dirty="0" smtClean="0"/>
              <a:t>остается в </a:t>
            </a:r>
            <a:r>
              <a:rPr lang="ru-RU" sz="1800" dirty="0" err="1" smtClean="0"/>
              <a:t>блоковском</a:t>
            </a:r>
            <a:r>
              <a:rPr lang="ru-RU" sz="1800" dirty="0" smtClean="0"/>
              <a:t> творчестве нераскрытым, недосказанным,</a:t>
            </a:r>
          </a:p>
          <a:p>
            <a:pPr algn="just">
              <a:buNone/>
            </a:pPr>
            <a:r>
              <a:rPr lang="ru-RU" sz="1800" dirty="0" err="1" smtClean="0"/>
              <a:t>неопрделенным</a:t>
            </a:r>
            <a:r>
              <a:rPr lang="ru-RU" sz="1800" dirty="0" smtClean="0"/>
              <a:t>. Он явлен нам только во множестве имен:</a:t>
            </a:r>
          </a:p>
          <a:p>
            <a:pPr algn="just">
              <a:buNone/>
            </a:pPr>
            <a:r>
              <a:rPr lang="ru-RU" sz="1800" dirty="0" smtClean="0"/>
              <a:t>Прекрасная Дама, Вечная Женственность, Владычица Вселенной</a:t>
            </a:r>
            <a:endParaRPr lang="ru-RU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0648"/>
            <a:ext cx="2835916" cy="253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82444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14104" cy="108012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Вхожу я в темные храмы...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836712"/>
            <a:ext cx="4104456" cy="54116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 smtClean="0"/>
              <a:t>Вхожу я в темные храмы,</a:t>
            </a:r>
          </a:p>
          <a:p>
            <a:pPr>
              <a:buNone/>
            </a:pPr>
            <a:r>
              <a:rPr lang="ru-RU" b="1" i="1" dirty="0" smtClean="0"/>
              <a:t>Совершаю бедный обряд.</a:t>
            </a:r>
          </a:p>
          <a:p>
            <a:pPr>
              <a:buNone/>
            </a:pPr>
            <a:r>
              <a:rPr lang="ru-RU" b="1" i="1" dirty="0" smtClean="0"/>
              <a:t>Там жду я Прекрасной Дамы</a:t>
            </a:r>
          </a:p>
          <a:p>
            <a:pPr>
              <a:buNone/>
            </a:pPr>
            <a:r>
              <a:rPr lang="ru-RU" b="1" i="1" dirty="0" smtClean="0"/>
              <a:t>В </a:t>
            </a:r>
            <a:r>
              <a:rPr lang="ru-RU" b="1" i="1" dirty="0" err="1" smtClean="0"/>
              <a:t>мерцаньи</a:t>
            </a:r>
            <a:r>
              <a:rPr lang="ru-RU" b="1" i="1" dirty="0" smtClean="0"/>
              <a:t> красных лампад.</a:t>
            </a:r>
          </a:p>
          <a:p>
            <a:pPr>
              <a:buNone/>
            </a:pPr>
            <a:r>
              <a:rPr lang="ru-RU" b="1" i="1" dirty="0" smtClean="0"/>
              <a:t>В тени у высокой колонны</a:t>
            </a:r>
          </a:p>
          <a:p>
            <a:pPr>
              <a:buNone/>
            </a:pPr>
            <a:r>
              <a:rPr lang="ru-RU" b="1" i="1" dirty="0" smtClean="0"/>
              <a:t>Дрожу от скрипа дверей.</a:t>
            </a:r>
          </a:p>
          <a:p>
            <a:pPr>
              <a:buNone/>
            </a:pPr>
            <a:r>
              <a:rPr lang="ru-RU" b="1" i="1" dirty="0" smtClean="0"/>
              <a:t>А в лицо мне глядит, озаренный,</a:t>
            </a:r>
          </a:p>
          <a:p>
            <a:pPr>
              <a:buNone/>
            </a:pPr>
            <a:r>
              <a:rPr lang="ru-RU" b="1" i="1" dirty="0" smtClean="0"/>
              <a:t>Только образ, лишь сон о Ней.</a:t>
            </a:r>
          </a:p>
          <a:p>
            <a:pPr>
              <a:buNone/>
            </a:pPr>
            <a:r>
              <a:rPr lang="ru-RU" b="1" i="1" dirty="0" smtClean="0"/>
              <a:t>О, я привык к этим ризам</a:t>
            </a:r>
          </a:p>
          <a:p>
            <a:pPr>
              <a:buNone/>
            </a:pPr>
            <a:r>
              <a:rPr lang="ru-RU" b="1" i="1" dirty="0" smtClean="0"/>
              <a:t>Величавой Вечной Жены!</a:t>
            </a:r>
          </a:p>
          <a:p>
            <a:pPr>
              <a:buNone/>
            </a:pPr>
            <a:r>
              <a:rPr lang="ru-RU" b="1" i="1" dirty="0" smtClean="0"/>
              <a:t>Высоко бегут по карнизам</a:t>
            </a:r>
          </a:p>
          <a:p>
            <a:pPr>
              <a:buNone/>
            </a:pPr>
            <a:r>
              <a:rPr lang="ru-RU" b="1" i="1" dirty="0" smtClean="0"/>
              <a:t>Улыбки, сказки и сны.</a:t>
            </a:r>
          </a:p>
          <a:p>
            <a:pPr>
              <a:buNone/>
            </a:pPr>
            <a:r>
              <a:rPr lang="ru-RU" b="1" i="1" dirty="0" smtClean="0"/>
              <a:t>О, Святая, как ласковы свечи,</a:t>
            </a:r>
          </a:p>
          <a:p>
            <a:pPr>
              <a:buNone/>
            </a:pPr>
            <a:r>
              <a:rPr lang="ru-RU" b="1" i="1" dirty="0" smtClean="0"/>
              <a:t>Как отрадны Твои черты!</a:t>
            </a:r>
          </a:p>
          <a:p>
            <a:pPr>
              <a:buNone/>
            </a:pPr>
            <a:r>
              <a:rPr lang="ru-RU" b="1" i="1" dirty="0" smtClean="0"/>
              <a:t>Мне не слышны ни вздохи, ни</a:t>
            </a:r>
          </a:p>
          <a:p>
            <a:pPr>
              <a:buNone/>
            </a:pPr>
            <a:r>
              <a:rPr lang="ru-RU" b="1" i="1" dirty="0" smtClean="0"/>
              <a:t>речи,</a:t>
            </a:r>
          </a:p>
          <a:p>
            <a:pPr>
              <a:buNone/>
            </a:pPr>
            <a:r>
              <a:rPr lang="ru-RU" b="1" i="1" dirty="0" smtClean="0"/>
              <a:t>Но я верю: Милая - Ты.</a:t>
            </a:r>
            <a:endParaRPr lang="ru-RU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37444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85010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Девушка пела в церковном хоре...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052736"/>
            <a:ext cx="4896544" cy="554461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 smtClean="0"/>
              <a:t>Девушка пела в церковном хоре...</a:t>
            </a:r>
          </a:p>
          <a:p>
            <a:pPr>
              <a:buNone/>
            </a:pPr>
            <a:r>
              <a:rPr lang="ru-RU" b="1" i="1" dirty="0" smtClean="0"/>
              <a:t>Девушка пела в церковном хоре</a:t>
            </a:r>
          </a:p>
          <a:p>
            <a:pPr>
              <a:buNone/>
            </a:pPr>
            <a:r>
              <a:rPr lang="ru-RU" b="1" i="1" dirty="0" smtClean="0"/>
              <a:t>О всех усталых в чужом краю,</a:t>
            </a:r>
          </a:p>
          <a:p>
            <a:pPr>
              <a:buNone/>
            </a:pPr>
            <a:r>
              <a:rPr lang="ru-RU" b="1" i="1" dirty="0" smtClean="0"/>
              <a:t>О всех кораблях, ушедших в море,</a:t>
            </a:r>
          </a:p>
          <a:p>
            <a:pPr>
              <a:buNone/>
            </a:pPr>
            <a:r>
              <a:rPr lang="ru-RU" b="1" i="1" dirty="0" smtClean="0"/>
              <a:t>О всех, забывших радость свою.</a:t>
            </a:r>
          </a:p>
          <a:p>
            <a:pPr>
              <a:buNone/>
            </a:pPr>
            <a:r>
              <a:rPr lang="ru-RU" b="1" i="1" dirty="0" smtClean="0"/>
              <a:t>Так пел ее голос, летящий в купол,</a:t>
            </a:r>
          </a:p>
          <a:p>
            <a:pPr>
              <a:buNone/>
            </a:pPr>
            <a:r>
              <a:rPr lang="ru-RU" b="1" i="1" dirty="0" smtClean="0"/>
              <a:t>И луч сиял на белом плече,</a:t>
            </a:r>
          </a:p>
          <a:p>
            <a:pPr>
              <a:buNone/>
            </a:pPr>
            <a:r>
              <a:rPr lang="ru-RU" b="1" i="1" dirty="0" smtClean="0"/>
              <a:t>И каждый из мрака смотрел и слушал,</a:t>
            </a:r>
          </a:p>
          <a:p>
            <a:pPr>
              <a:buNone/>
            </a:pPr>
            <a:r>
              <a:rPr lang="ru-RU" b="1" i="1" dirty="0" smtClean="0"/>
              <a:t>Как белое платье пело в луче.</a:t>
            </a:r>
          </a:p>
          <a:p>
            <a:pPr>
              <a:buNone/>
            </a:pPr>
            <a:r>
              <a:rPr lang="ru-RU" b="1" i="1" dirty="0" smtClean="0"/>
              <a:t>И всем казалось, что радость будет,</a:t>
            </a:r>
          </a:p>
          <a:p>
            <a:pPr>
              <a:buNone/>
            </a:pPr>
            <a:r>
              <a:rPr lang="ru-RU" b="1" i="1" dirty="0" smtClean="0"/>
              <a:t>Что в тихой заводи все корабли,</a:t>
            </a:r>
          </a:p>
          <a:p>
            <a:pPr>
              <a:buNone/>
            </a:pPr>
            <a:r>
              <a:rPr lang="ru-RU" b="1" i="1" dirty="0" smtClean="0"/>
              <a:t>Что на чужбине усталые люди</a:t>
            </a:r>
          </a:p>
          <a:p>
            <a:pPr>
              <a:buNone/>
            </a:pPr>
            <a:r>
              <a:rPr lang="ru-RU" b="1" i="1" dirty="0" smtClean="0"/>
              <a:t>Светлую жизнь себе обрели.</a:t>
            </a:r>
          </a:p>
          <a:p>
            <a:pPr>
              <a:buNone/>
            </a:pPr>
            <a:r>
              <a:rPr lang="ru-RU" b="1" i="1" dirty="0" smtClean="0"/>
              <a:t>И голос был сладок, и луч был тонок,</a:t>
            </a:r>
          </a:p>
          <a:p>
            <a:pPr>
              <a:buNone/>
            </a:pPr>
            <a:r>
              <a:rPr lang="ru-RU" b="1" i="1" dirty="0" smtClean="0"/>
              <a:t>И только высоко, у Царских Врат,</a:t>
            </a:r>
          </a:p>
          <a:p>
            <a:pPr>
              <a:buNone/>
            </a:pPr>
            <a:r>
              <a:rPr lang="ru-RU" b="1" i="1" dirty="0" smtClean="0"/>
              <a:t>Причастный Тайнам,- плакал ребенок</a:t>
            </a:r>
          </a:p>
          <a:p>
            <a:pPr>
              <a:buNone/>
            </a:pPr>
            <a:r>
              <a:rPr lang="ru-RU" b="1" i="1" dirty="0" smtClean="0"/>
              <a:t>О том, что никто не придет назад.</a:t>
            </a:r>
            <a:endParaRPr lang="ru-RU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764704"/>
            <a:ext cx="2520280" cy="304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Documents and Settings\122\Рабочий стол\1-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933056"/>
            <a:ext cx="2853680" cy="2709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5616624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Краткая биография А. Блока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1052736"/>
            <a:ext cx="5976664" cy="580526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000" dirty="0" smtClean="0"/>
              <a:t>Александр Александрович Блок (1880 — 1921 гг.)- русский поэт, драматург, литературный критик.</a:t>
            </a:r>
          </a:p>
          <a:p>
            <a:pPr algn="just"/>
            <a:r>
              <a:rPr lang="ru-RU" sz="2000" dirty="0" smtClean="0"/>
              <a:t>Сын юриста и профессора Варшавского университета А. Блока и переводчицы А. Бекетовой.</a:t>
            </a:r>
          </a:p>
          <a:p>
            <a:pPr algn="just"/>
            <a:r>
              <a:rPr lang="ru-RU" sz="2000" dirty="0" smtClean="0"/>
              <a:t>Ранние годы провел в доме деда и в подмосковном имении Бекетовых —Шахматове.</a:t>
            </a:r>
          </a:p>
          <a:p>
            <a:pPr algn="just"/>
            <a:r>
              <a:rPr lang="ru-RU" sz="2000" dirty="0" smtClean="0"/>
              <a:t>Писать стихи начал с пяти лет, серьезно занялся творчеством с 1900 г Активно публикуется не только как поэт, но и как драматург и литературный критик.</a:t>
            </a:r>
          </a:p>
          <a:p>
            <a:pPr algn="just"/>
            <a:r>
              <a:rPr lang="ru-RU" sz="2000" dirty="0" smtClean="0"/>
              <a:t>В1903 г. женился на дочери выдающегося русского химика Д. И. Менделеева  Любови, героине его первой книги стихов «Стихи о Прекрасной Даме».</a:t>
            </a:r>
          </a:p>
          <a:p>
            <a:pPr algn="just"/>
            <a:r>
              <a:rPr lang="ru-RU" sz="2000" dirty="0" smtClean="0"/>
              <a:t>Окончил в 1906 г славянорусское отделение Петербургского университета.</a:t>
            </a:r>
          </a:p>
          <a:p>
            <a:pPr algn="just"/>
            <a:r>
              <a:rPr lang="ru-RU" sz="2000" dirty="0" smtClean="0"/>
              <a:t>В апреле 1921 г. нарастающая депрессия переходит в психическое расстройство, сопровождающееся болезнью сердца.</a:t>
            </a:r>
          </a:p>
          <a:p>
            <a:pPr algn="just"/>
            <a:r>
              <a:rPr lang="ru-RU" sz="2000" dirty="0" smtClean="0"/>
              <a:t>7 августа 1921 г Блок скончался.</a:t>
            </a:r>
          </a:p>
          <a:p>
            <a:endParaRPr lang="ru-RU" sz="2000" dirty="0"/>
          </a:p>
        </p:txBody>
      </p:sp>
      <p:pic>
        <p:nvPicPr>
          <p:cNvPr id="7" name="Рисунок 6" descr="Alexander_Blok.jpe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260648"/>
            <a:ext cx="216189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818072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Краткая биография Любови Дмитриевны Блок (Менделеевой)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4680520" cy="522156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Любовь Дмитриевна Блок-(1881-1939)- актриса, историк балета.</a:t>
            </a:r>
          </a:p>
          <a:p>
            <a:pPr algn="just"/>
            <a:r>
              <a:rPr lang="ru-RU" sz="1800" dirty="0" smtClean="0"/>
              <a:t>Дочь знаменитого русского химика Дмитрия Ивановича Менделеева и Анны Ивановны Менделеевой.</a:t>
            </a:r>
          </a:p>
          <a:p>
            <a:pPr algn="just"/>
            <a:r>
              <a:rPr lang="ru-RU" sz="1800" dirty="0" smtClean="0"/>
              <a:t>В Первую мировую войну была сестрой милосердия. В 1920—1921 гг. неоднократно выступала с чтением поэмы А. Блока «Двенадцать»</a:t>
            </a:r>
          </a:p>
          <a:p>
            <a:pPr algn="just"/>
            <a:r>
              <a:rPr lang="ru-RU" sz="1800" dirty="0" smtClean="0"/>
              <a:t>Известна как «Прекрасная Дама» Александра Блока. Также за ней ухаживал Андрей Белый.</a:t>
            </a:r>
          </a:p>
          <a:p>
            <a:pPr algn="just"/>
            <a:r>
              <a:rPr lang="ru-RU" sz="1800" dirty="0" smtClean="0"/>
              <a:t>Скончалась в Ленинграде в 1939 году. Похоронена на Волковском православном кладбище.</a:t>
            </a:r>
            <a:endParaRPr lang="ru-RU" sz="1800" dirty="0"/>
          </a:p>
        </p:txBody>
      </p:sp>
      <p:pic>
        <p:nvPicPr>
          <p:cNvPr id="4" name="Рисунок 3" descr="200px-Block_Lubov_Dmitriev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916832"/>
            <a:ext cx="2843808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208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 сборнике</a:t>
            </a:r>
            <a:br>
              <a:rPr lang="ru-RU" sz="3200" dirty="0" smtClean="0"/>
            </a:br>
            <a:r>
              <a:rPr lang="ru-RU" sz="3200" dirty="0" smtClean="0"/>
              <a:t> «Стихи о Прекрасной Даме»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4608512" cy="522156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Редко какой лирик не касается темы «Прекрасной Дамы». Вот и Александр Блок, первый поэтический сборник которого вышел в 1905 году, его так и назвал — «Стихи о Прекрасной Даме», героиня которого была его жена Любовь Дмитриевна Менделеева. Идею дать такое имя циклу подсказал автору русский </a:t>
            </a:r>
            <a:r>
              <a:rPr lang="ru-RU" sz="1800" dirty="0" err="1" smtClean="0"/>
              <a:t>поэт-симолист</a:t>
            </a:r>
            <a:r>
              <a:rPr lang="ru-RU" sz="1800" dirty="0" smtClean="0"/>
              <a:t> Валерий Яковлевич Брюсов.</a:t>
            </a:r>
          </a:p>
          <a:p>
            <a:pPr algn="just"/>
            <a:r>
              <a:rPr lang="ru-RU" sz="1800" dirty="0" smtClean="0"/>
              <a:t>«Стихи о Прекрасной Даме» состоят из трёх разделов, связанных между собой: «Неподвижность», «Перекрёстки», «Ущерб».</a:t>
            </a:r>
          </a:p>
        </p:txBody>
      </p:sp>
      <p:pic>
        <p:nvPicPr>
          <p:cNvPr id="4" name="Рисунок 3" descr="бл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628800"/>
            <a:ext cx="3044054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«Неподвижность»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80728"/>
            <a:ext cx="8250120" cy="208823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В первом разделе сборника «Неподвижность» собраны стихи, непосредственно обращённые к Прекрасной Даме. «В само понятие  «Неподвижность» Блок вкладывает глубокий философский смысл, и оно в его поэтическом иносказании имеет много оттенков. В этот раздел сборника «отобраны наиболее лирически сильные, ответственные, резко звучащие стихи о природе».</a:t>
            </a:r>
          </a:p>
          <a:p>
            <a:pPr algn="just"/>
            <a:endParaRPr lang="ru-RU" sz="1900" dirty="0" smtClean="0"/>
          </a:p>
          <a:p>
            <a:pPr algn="ctr"/>
            <a:endParaRPr lang="ru-RU" sz="2100" dirty="0"/>
          </a:p>
        </p:txBody>
      </p:sp>
      <p:pic>
        <p:nvPicPr>
          <p:cNvPr id="7" name="Рисунок 6" descr="148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996952"/>
            <a:ext cx="2501042" cy="32877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3068960"/>
            <a:ext cx="54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Запевающий сон, зацветающий цвет,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Исчезающий день, погасающий свет.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Открывая окно, увидал я сирень.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Это было весной - в улетающий день.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Раздышались цветы - и на темный карниз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Передвинулись тени ликующих риз.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Задыхалась тоска, занималась душа,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Распахнул я окно, трепеща и дрожа.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не помню - откуда дохнула в лицо,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Запевая, сгорая, взошла на крыльцо.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4320480" cy="93610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«Перекрёстки»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4824536" cy="252028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Второй раздел сборника, именуемый «Перекрёстки», другого плана. Существенно меняется палитра, ритм, появляется Петербург в видении Блока. Пред нами – его Город. Если «Неподвижность» — всё о деревенском, о чудном мире Природы, то «Перекрестки» — это о некоем повороте, который совершил автор.</a:t>
            </a:r>
          </a:p>
          <a:p>
            <a:pPr algn="just"/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188641"/>
            <a:ext cx="33123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Свет в окошке шатался,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В полумраке - один -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У подъезда шептался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С темнотой арлекин.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Был окутанный мглою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Бело-красный наряд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Наверху - за стеною -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Шутовской маскарад.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Там лицо укрывали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В разноцветную ложь.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Но в руке узнавали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Неизбежную дрожь.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Он - мечом деревянным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Начертал письмена.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Восхищенная странным,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Потуплялась Она.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Восхищенью не веря,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С темнотою - один -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У задумчивой двери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Хохотал арлекин.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453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573016"/>
            <a:ext cx="2493658" cy="1916832"/>
          </a:xfrm>
          <a:prstGeom prst="rect">
            <a:avLst/>
          </a:prstGeom>
        </p:spPr>
      </p:pic>
      <p:pic>
        <p:nvPicPr>
          <p:cNvPr id="8" name="Рисунок 7" descr="arlekin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293096"/>
            <a:ext cx="2376264" cy="1943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04856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«Ущерб»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24744"/>
            <a:ext cx="7890080" cy="550959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Раздел «Ущерб» третий по счёту — переходного плана.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77281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Свобода смотрит в синеву.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Окно открыто. Воздух резок.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За желто-красную листву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Уходит месяца отрезок.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Он будет ночью - светлый серп,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Сверкающий на жатве ночи.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Его закат, его ущерб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В последний раз ласкает очи.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Как и тогда, звенит окно.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Но голос мой, как воздух свежий,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Пропел давно, замолк давно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Под тростником у прибережий.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Как бледен месяц в синеве,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Как золотится тонкий волос...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Как там качается в листве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Забытый, блеклый, мертвый колос.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3228" y="4005064"/>
            <a:ext cx="2807352" cy="2448272"/>
          </a:xfrm>
          <a:prstGeom prst="rect">
            <a:avLst/>
          </a:prstGeom>
        </p:spPr>
      </p:pic>
      <p:pic>
        <p:nvPicPr>
          <p:cNvPr id="6" name="Рисунок 5" descr="Nature_Seasons_Autumn_Autumn_Pool_034893_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772816"/>
            <a:ext cx="2555776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776864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797152"/>
            <a:ext cx="2555776" cy="188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32848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В.Брюсов: </a:t>
            </a:r>
            <a:r>
              <a:rPr lang="ru-RU" sz="2400" b="1" i="1" dirty="0" smtClean="0">
                <a:solidFill>
                  <a:srgbClr val="C00000"/>
                </a:solidFill>
              </a:rPr>
              <a:t>«Вся книга проникнута жаждой в земном увидеть неземное».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704856" cy="480060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Знакомство с будущей женой и героиней цикла произошло летом 1898 года. Блок не просто влюбился в нее – это было озарение, нечто таинственное, мистическое. Все, что окружало поэта, оказывается связанным с ней, той, кого он называл «лучезарной», «непостижимой», «таинственной». Только о ней он теперь может думать и писать – из дня в день – шесть лет, посвятив одной теме, одной женщине 687 стихотворений. Случай небывалый!</a:t>
            </a:r>
          </a:p>
          <a:p>
            <a:pPr algn="just"/>
            <a:r>
              <a:rPr lang="ru-RU" sz="1800" dirty="0" smtClean="0"/>
              <a:t>По словам К.Чуковского, если внимательно вчитаться в книгу, то видишь, что «это подлинная повесть о том, как один подросток столь восторженно влюбился в соседку, что  создал из  нее Лучезарную Деву и весь ее окружающий пейзаж преобразил в неземные  селения. Это было то самое, что сделал Данте с дочерью соседа </a:t>
            </a:r>
            <a:r>
              <a:rPr lang="ru-RU" sz="1800" dirty="0" err="1" smtClean="0"/>
              <a:t>Партинари</a:t>
            </a:r>
            <a:r>
              <a:rPr lang="ru-RU" sz="1800" dirty="0" smtClean="0"/>
              <a:t> - </a:t>
            </a:r>
            <a:r>
              <a:rPr lang="ru-RU" sz="1800" dirty="0" err="1" smtClean="0"/>
              <a:t>Лаурой</a:t>
            </a:r>
            <a:r>
              <a:rPr lang="ru-RU" sz="1800" dirty="0" smtClean="0"/>
              <a:t>».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406</TotalTime>
  <Words>1025</Words>
  <Application>Microsoft Office PowerPoint</Application>
  <PresentationFormat>Экран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О сборнике Александра Блока «Стихи о Прекрасной Даме» </vt:lpstr>
      <vt:lpstr>Краткая биография А. Блока</vt:lpstr>
      <vt:lpstr>Краткая биография Любови Дмитриевны Блок (Менделеевой)</vt:lpstr>
      <vt:lpstr>О сборнике  «Стихи о Прекрасной Даме»</vt:lpstr>
      <vt:lpstr>«Неподвижность»</vt:lpstr>
      <vt:lpstr>«Перекрёстки»</vt:lpstr>
      <vt:lpstr>«Ущерб»</vt:lpstr>
      <vt:lpstr>Слайд 8</vt:lpstr>
      <vt:lpstr>В.Брюсов: «Вся книга проникнута жаждой в земном увидеть неземное».</vt:lpstr>
      <vt:lpstr>Ты в белой вьюге, снежном стоне Опять волшебница всплыла. И в вечном свете, вечном звоне Церквей смешались купола</vt:lpstr>
      <vt:lpstr>Слайд 11</vt:lpstr>
      <vt:lpstr>Вхожу я в темные храмы... </vt:lpstr>
      <vt:lpstr>Девушка пела в церковном хоре...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сборнике  «Стихи о Прекрасной Даме» Александра Блока.</dc:title>
  <dc:creator>вика</dc:creator>
  <cp:lastModifiedBy>Prepodovatel</cp:lastModifiedBy>
  <cp:revision>68</cp:revision>
  <dcterms:created xsi:type="dcterms:W3CDTF">2015-01-10T10:56:39Z</dcterms:created>
  <dcterms:modified xsi:type="dcterms:W3CDTF">2015-01-30T02:26:41Z</dcterms:modified>
</cp:coreProperties>
</file>