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88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564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5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465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66210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334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756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449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678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486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454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709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446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411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950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790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CC4A-8CC3-4691-89DC-BB9BC00008E9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98BC2E-0AEC-4C51-9602-8B10ABC5F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87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Стихи Марины Цветаевой, посвященные Москве</a:t>
            </a:r>
            <a:endParaRPr lang="ru-RU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3627" y="4430110"/>
            <a:ext cx="5502165" cy="7176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Автор работы:  РЕШЕТНИКОВА АННА ПЕТРОВНА,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учитель русского языка и литературы МБОУ «СОШ № 14» города БРАТСКА</a:t>
            </a:r>
            <a:endParaRPr lang="ru-RU" sz="2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4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076" y="395195"/>
            <a:ext cx="8028526" cy="99217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Краткая биографическая справка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57" y="1385048"/>
            <a:ext cx="8175531" cy="4615974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Родилась и провела детские годы в Москве. Начав </a:t>
            </a:r>
            <a:r>
              <a:rPr lang="ru-RU" b="1" dirty="0">
                <a:latin typeface="Monotype Corsiva" panose="03010101010201010101" pitchFamily="66" charset="0"/>
              </a:rPr>
              <a:t>образование в Москве</a:t>
            </a:r>
            <a:r>
              <a:rPr lang="ru-RU" b="1" dirty="0" smtClean="0">
                <a:latin typeface="Monotype Corsiva" panose="03010101010201010101" pitchFamily="66" charset="0"/>
              </a:rPr>
              <a:t>, </a:t>
            </a:r>
            <a:r>
              <a:rPr lang="ru-RU" b="1" dirty="0">
                <a:latin typeface="Monotype Corsiva" panose="03010101010201010101" pitchFamily="66" charset="0"/>
              </a:rPr>
              <a:t>продолжила </a:t>
            </a:r>
            <a:r>
              <a:rPr lang="ru-RU" b="1" dirty="0" smtClean="0">
                <a:latin typeface="Monotype Corsiva" panose="03010101010201010101" pitchFamily="66" charset="0"/>
              </a:rPr>
              <a:t>его за границей. </a:t>
            </a:r>
            <a:r>
              <a:rPr lang="ru-RU" b="1" dirty="0">
                <a:latin typeface="Monotype Corsiva" panose="03010101010201010101" pitchFamily="66" charset="0"/>
              </a:rPr>
              <a:t>Писать стихи начала в детстве. Первые сборники «Вечерний альбом</a:t>
            </a:r>
            <a:r>
              <a:rPr lang="ru-RU" b="1" dirty="0" smtClean="0">
                <a:latin typeface="Monotype Corsiva" panose="03010101010201010101" pitchFamily="66" charset="0"/>
              </a:rPr>
              <a:t>» </a:t>
            </a:r>
            <a:r>
              <a:rPr lang="ru-RU" b="1" dirty="0">
                <a:latin typeface="Monotype Corsiva" panose="03010101010201010101" pitchFamily="66" charset="0"/>
              </a:rPr>
              <a:t>и «Волшебный </a:t>
            </a:r>
            <a:r>
              <a:rPr lang="ru-RU" b="1" dirty="0" smtClean="0">
                <a:latin typeface="Monotype Corsiva" panose="03010101010201010101" pitchFamily="66" charset="0"/>
              </a:rPr>
              <a:t>фонарь». </a:t>
            </a:r>
          </a:p>
          <a:p>
            <a:pPr marL="0" indent="0" algn="just" fontAlgn="base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В военные годы был  стремительный творческий взлёт </a:t>
            </a:r>
            <a:r>
              <a:rPr lang="ru-RU" b="1" dirty="0">
                <a:latin typeface="Monotype Corsiva" panose="03010101010201010101" pitchFamily="66" charset="0"/>
              </a:rPr>
              <a:t>поэтессы. Октябрьскую революцию не </a:t>
            </a:r>
            <a:r>
              <a:rPr lang="ru-RU" b="1" dirty="0" smtClean="0">
                <a:latin typeface="Monotype Corsiva" panose="03010101010201010101" pitchFamily="66" charset="0"/>
              </a:rPr>
              <a:t>принимала. Муж Цветаевой был </a:t>
            </a:r>
            <a:r>
              <a:rPr lang="ru-RU" b="1" dirty="0">
                <a:latin typeface="Monotype Corsiva" panose="03010101010201010101" pitchFamily="66" charset="0"/>
              </a:rPr>
              <a:t>офицером белой армии</a:t>
            </a:r>
            <a:r>
              <a:rPr lang="ru-RU" b="1" dirty="0" smtClean="0">
                <a:latin typeface="Monotype Corsiva" panose="03010101010201010101" pitchFamily="66" charset="0"/>
              </a:rPr>
              <a:t>.</a:t>
            </a:r>
            <a:endParaRPr lang="ru-RU" b="1" dirty="0">
              <a:latin typeface="Monotype Corsiva" panose="03010101010201010101" pitchFamily="66" charset="0"/>
            </a:endParaRPr>
          </a:p>
          <a:p>
            <a:pPr marL="0" indent="0" algn="just" fontAlgn="base">
              <a:buNone/>
            </a:pPr>
            <a:r>
              <a:rPr lang="ru-RU" b="1" dirty="0">
                <a:latin typeface="Monotype Corsiva" panose="03010101010201010101" pitchFamily="66" charset="0"/>
              </a:rPr>
              <a:t>В 1922 Цветаева с дочерью </a:t>
            </a:r>
            <a:r>
              <a:rPr lang="ru-RU" b="1" dirty="0" smtClean="0">
                <a:latin typeface="Monotype Corsiva" panose="03010101010201010101" pitchFamily="66" charset="0"/>
              </a:rPr>
              <a:t>уехала </a:t>
            </a:r>
            <a:r>
              <a:rPr lang="ru-RU" b="1" dirty="0">
                <a:latin typeface="Monotype Corsiva" panose="03010101010201010101" pitchFamily="66" charset="0"/>
              </a:rPr>
              <a:t>за границу к мужу, который учился в Пражском университете. Здесь они прожили три года и </a:t>
            </a:r>
            <a:r>
              <a:rPr lang="ru-RU" b="1" dirty="0" smtClean="0">
                <a:latin typeface="Monotype Corsiva" panose="03010101010201010101" pitchFamily="66" charset="0"/>
              </a:rPr>
              <a:t>затем </a:t>
            </a:r>
            <a:r>
              <a:rPr lang="ru-RU" b="1" dirty="0">
                <a:latin typeface="Monotype Corsiva" panose="03010101010201010101" pitchFamily="66" charset="0"/>
              </a:rPr>
              <a:t>переехали в Париж.</a:t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ru-RU" b="1" dirty="0">
                <a:latin typeface="Monotype Corsiva" panose="03010101010201010101" pitchFamily="66" charset="0"/>
              </a:rPr>
              <a:t>Обострение отношений с эмигрантскими кругами привело к тому, что её перестали печатать. Последний прижизненный сборник стихов «После России</a:t>
            </a:r>
            <a:r>
              <a:rPr lang="ru-RU" b="1" dirty="0" smtClean="0">
                <a:latin typeface="Monotype Corsiva" panose="03010101010201010101" pitchFamily="66" charset="0"/>
              </a:rPr>
              <a:t>».</a:t>
            </a:r>
            <a:endParaRPr lang="ru-RU" b="1" dirty="0">
              <a:latin typeface="Monotype Corsiva" panose="03010101010201010101" pitchFamily="66" charset="0"/>
            </a:endParaRPr>
          </a:p>
          <a:p>
            <a:pPr marL="0" indent="0" algn="just" fontAlgn="base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Накануне войны </a:t>
            </a:r>
            <a:r>
              <a:rPr lang="ru-RU" b="1" dirty="0">
                <a:latin typeface="Monotype Corsiva" panose="03010101010201010101" pitchFamily="66" charset="0"/>
              </a:rPr>
              <a:t>вернулась в СССР. Вскоре муж и дочь были </a:t>
            </a:r>
            <a:r>
              <a:rPr lang="ru-RU" b="1" dirty="0" smtClean="0">
                <a:latin typeface="Monotype Corsiva" panose="03010101010201010101" pitchFamily="66" charset="0"/>
              </a:rPr>
              <a:t>арестованы. </a:t>
            </a:r>
            <a:r>
              <a:rPr lang="ru-RU" b="1" dirty="0">
                <a:latin typeface="Monotype Corsiva" panose="03010101010201010101" pitchFamily="66" charset="0"/>
              </a:rPr>
              <a:t>Цветаева зарабатывала на жизнь поэтическими переводами. С началом войны была эвакуирована с сыном в Елабугу. Измученная, одинокая и безработная поэтесса в 1941 покончила жизнь самоубийством.</a:t>
            </a:r>
          </a:p>
          <a:p>
            <a:pPr marL="0" indent="0" algn="just" fontAlgn="base">
              <a:buNone/>
            </a:pPr>
            <a:r>
              <a:rPr lang="ru-RU" b="1" dirty="0">
                <a:latin typeface="Monotype Corsiva" panose="03010101010201010101" pitchFamily="66" charset="0"/>
              </a:rPr>
              <a:t>Цветаева — поэтесса трагического склада, трагической судьбы, она осталась в истории русской литературы «одиноким духом». Романтический максимализм, обреченность любви, неприятие повседневного </a:t>
            </a:r>
            <a:r>
              <a:rPr lang="ru-RU" b="1" dirty="0" smtClean="0">
                <a:latin typeface="Monotype Corsiva" panose="03010101010201010101" pitchFamily="66" charset="0"/>
              </a:rPr>
              <a:t>бытия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1682" y="1791358"/>
            <a:ext cx="2277979" cy="34827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74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77334" y="647448"/>
            <a:ext cx="5306607" cy="5632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Из рук моих - нерукотворный град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Прими</a:t>
            </a: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, мой странный, мой прекрасный брат.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По церковке - </a:t>
            </a:r>
            <a:r>
              <a:rPr lang="ru-RU" altLang="ru-RU" sz="2000" b="1" dirty="0" err="1">
                <a:solidFill>
                  <a:schemeClr val="accent2"/>
                </a:solidFill>
                <a:latin typeface="Monotype Corsiva" panose="03010101010201010101" pitchFamily="66" charset="0"/>
              </a:rPr>
              <a:t>всe</a:t>
            </a: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 сорок сороков,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И реющих над ними голубков.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И Спасские - с цветами - ворота,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Где шапка православного снята.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Часовню звёздную - приют от зол </a:t>
            </a:r>
            <a:r>
              <a:rPr lang="ru-RU" altLang="ru-RU" sz="20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-</a:t>
            </a:r>
            <a:endParaRPr lang="ru-RU" altLang="ru-RU" sz="2000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Где вытертый от поцелуев - пол.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000" b="1" dirty="0" err="1">
                <a:solidFill>
                  <a:schemeClr val="accent2"/>
                </a:solidFill>
                <a:latin typeface="Monotype Corsiva" panose="03010101010201010101" pitchFamily="66" charset="0"/>
              </a:rPr>
              <a:t>Пятисоборный</a:t>
            </a: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 несравненный круг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Прими, мой древний, вдохновенный друг.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К </a:t>
            </a:r>
            <a:r>
              <a:rPr lang="ru-RU" altLang="ru-RU" sz="2000" b="1" dirty="0" err="1">
                <a:solidFill>
                  <a:schemeClr val="accent2"/>
                </a:solidFill>
                <a:latin typeface="Monotype Corsiva" panose="03010101010201010101" pitchFamily="66" charset="0"/>
              </a:rPr>
              <a:t>Нечаянныя</a:t>
            </a: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 Радости в саду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Я гостя чужеземного сведу.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Червонные возблещут купола,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Бессонные взгремят колокола,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И на тебя с багряных облаков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Уронит Богородица покров,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И встанешь ты, исполнен дивных сил...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20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Ты не раскаешься, что ты меня любил. </a:t>
            </a:r>
          </a:p>
        </p:txBody>
      </p:sp>
      <p:pic>
        <p:nvPicPr>
          <p:cNvPr id="1027" name="Picture 3" descr="На фоне музыки ученица исполняет стихотворение М. Цветаевой Кто - 18 Апреля 2014 - Blog - Mobek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619" y="1246500"/>
            <a:ext cx="2231755" cy="3368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72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37942" y="879931"/>
            <a:ext cx="5267789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Над городом, отвергнутым Петром,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Перекатился колокольный гром.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Гремучий опрокинулся прибой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Над женщиной, отвергнутой тобой.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Царю Петру и вам, о царь, хвала!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Но выше вас, цари, колокола.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Пока они гремят из синевы -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Неоспоримо первенство Москвы.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И целых сорок сороков церквей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Смеются над гордынею царей! </a:t>
            </a:r>
            <a:endParaRPr kumimoji="0" lang="ru-RU" alt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2154" y="1472451"/>
            <a:ext cx="4667752" cy="34756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44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09209" y="149100"/>
            <a:ext cx="3706117" cy="62478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Москва! - Какой огромный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Странноприимный дом!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Всяк на Руси - бездомный.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Мы все к тебе придём.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Клеймо позорит плечи,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За голенищем нож.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Издалека - далече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Ты всё же позовёшь.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На каторжные клейма,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На всякую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болесть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 –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Младенец Пантелеймон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У нас, целитель, есть.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А вон за тою дверцей,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Куда народ валит, -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Там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Иверское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 сердце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Червонное горит.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И льётся аллилуйя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На смуглые поля.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Я в грудь тебя целую,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Московская земля! </a:t>
            </a:r>
            <a:endParaRPr kumimoji="0" lang="ru-RU" alt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8795" y="398927"/>
            <a:ext cx="4411579" cy="3454606"/>
          </a:xfrm>
          <a:prstGeom prst="rect">
            <a:avLst/>
          </a:prstGeom>
        </p:spPr>
      </p:pic>
      <p:pic>
        <p:nvPicPr>
          <p:cNvPr id="3077" name="Picture 5" descr="Форум &quot;Рай Для Общения&quot; Русская версия Invision Power Bo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81" y="3185028"/>
            <a:ext cx="4352256" cy="2535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94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65282" y="448426"/>
            <a:ext cx="2811988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Красною кистью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Рябина зажглась.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Падали листья,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Я родилась.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Спорили сотни Колоколов.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День был субботний: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Иоанн Богослов.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Мне и доныне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Хочется грызть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Жаркой рябины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anose="03010101010201010101" pitchFamily="66" charset="0"/>
                <a:cs typeface="Arial" panose="020B0604020202020204" pitchFamily="34" charset="0"/>
              </a:rPr>
              <a:t>Горькую кисть. </a:t>
            </a:r>
            <a:endParaRPr kumimoji="0" lang="ru-RU" alt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1578" y="457200"/>
            <a:ext cx="2994844" cy="40719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6228" y="3753853"/>
            <a:ext cx="4241485" cy="2829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88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Words>399</Words>
  <Application>Microsoft Office PowerPoint</Application>
  <PresentationFormat>Произвольный</PresentationFormat>
  <Paragraphs>68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Стихи Марины Цветаевой, посвященные Москве</vt:lpstr>
      <vt:lpstr>Краткая биографическая справка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 Марины Цветаевой посвященные Москве</dc:title>
  <dc:creator>Виктория Мурыгина</dc:creator>
  <cp:lastModifiedBy>Prepodovatel</cp:lastModifiedBy>
  <cp:revision>12</cp:revision>
  <dcterms:created xsi:type="dcterms:W3CDTF">2014-12-13T13:06:57Z</dcterms:created>
  <dcterms:modified xsi:type="dcterms:W3CDTF">2015-03-17T09:20:35Z</dcterms:modified>
</cp:coreProperties>
</file>