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4" r:id="rId17"/>
    <p:sldId id="270" r:id="rId18"/>
    <p:sldId id="269" r:id="rId19"/>
    <p:sldId id="283" r:id="rId20"/>
    <p:sldId id="279" r:id="rId21"/>
    <p:sldId id="280" r:id="rId22"/>
    <p:sldId id="281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0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1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81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46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73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32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72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59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14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45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66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2CA8E-0272-44C2-BC80-BD1AB71D2343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E28AB-F258-4F51-A7EC-6AF91725C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80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1;&#1085;&#1086;&#1095;&#1082;&#1072;\Desktop\&#1092;&#1072;&#1085;&#1092;&#1072;&#1088;&#1099;_-_&#1060;&#1072;&#1085;&#1092;&#1072;&#1088;&#1099;_12.mp3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gif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уристические агентства, продажа и покупка бизнеса, готовый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5837" cy="56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51063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Лингвистическое путешествие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7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Станция-фразеология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Занимательный русский язы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5"/>
            <a:ext cx="7958434" cy="519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67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Фразеологизмы. Грамматическа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64804"/>
            <a:ext cx="7704856" cy="54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29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Лингвистический турнир &quot;Секреты русского языка с Буквознаем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2709"/>
            <a:ext cx="7704856" cy="630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39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Подобрать&quot;отечественный&quot; фразеологиз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5"/>
            <a:ext cx="8664897" cy="61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1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19257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Блог.ру - my-soul-on-f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66489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7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Баку: Форум: Если женщина любит ушами, значит ли это ... / Международное сообщество бакинце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692696"/>
            <a:ext cx="6182908" cy="593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61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Ученье - свет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04664"/>
            <a:ext cx="7162502" cy="60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0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Станция-Морфология</a:t>
            </a:r>
            <a:endParaRPr lang="ru-RU" sz="5400" dirty="0"/>
          </a:p>
        </p:txBody>
      </p:sp>
      <p:pic>
        <p:nvPicPr>
          <p:cNvPr id="14338" name="Picture 2" descr="Презентация &quot;Русский язык&quot; - скачать презентации по Русскому язык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133198" cy="50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3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Кроссворд</a:t>
            </a:r>
            <a:endParaRPr lang="ru-RU" sz="4800" dirty="0"/>
          </a:p>
        </p:txBody>
      </p:sp>
      <p:pic>
        <p:nvPicPr>
          <p:cNvPr id="4098" name="Picture 2" descr="Тема: Путешествие в Соединенные Штаты Языкознания - Докумен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820" y="1115198"/>
            <a:ext cx="8066628" cy="500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6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7" descr="школа школ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7" descr="sw8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072063"/>
            <a:ext cx="904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8" descr="f_47950b4d0f839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7148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0" descr="1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109061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6" descr="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12297">
            <a:off x="827088" y="4292600"/>
            <a:ext cx="14287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fon_dv_zvtanec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214438"/>
            <a:ext cx="4924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фанфары_-_Фанфары_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3938" y="578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4" descr="217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5939">
            <a:off x="6156325" y="2636838"/>
            <a:ext cx="11509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3" descr="j20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74904">
            <a:off x="6804025" y="3789363"/>
            <a:ext cx="1365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5" descr="space2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038725"/>
            <a:ext cx="1346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6" descr="034oth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853">
            <a:off x="2979738" y="5457825"/>
            <a:ext cx="125888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258888" y="0"/>
            <a:ext cx="6769100" cy="523220"/>
          </a:xfrm>
          <a:prstGeom prst="rect">
            <a:avLst/>
          </a:prstGeom>
          <a:solidFill>
            <a:schemeClr val="accent1"/>
          </a:solidFill>
          <a:ln w="254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dirty="0" smtClean="0">
                <a:solidFill>
                  <a:srgbClr val="0000FF"/>
                </a:solidFill>
              </a:rPr>
              <a:t>ПОЛЕЗНЫЕ </a:t>
            </a:r>
            <a:r>
              <a:rPr lang="ru-RU" altLang="ru-RU" sz="2800" b="1" i="1" dirty="0">
                <a:solidFill>
                  <a:srgbClr val="0000FF"/>
                </a:solidFill>
              </a:rPr>
              <a:t>СОВЕТЫ УЧЕНИКАМ</a:t>
            </a:r>
          </a:p>
        </p:txBody>
      </p:sp>
      <p:sp>
        <p:nvSpPr>
          <p:cNvPr id="33806" name="Rectangle 29"/>
          <p:cNvSpPr>
            <a:spLocks noChangeArrowheads="1"/>
          </p:cNvSpPr>
          <p:nvPr/>
        </p:nvSpPr>
        <p:spPr bwMode="auto">
          <a:xfrm>
            <a:off x="1331913" y="1341438"/>
            <a:ext cx="5559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FF00"/>
                </a:solidFill>
              </a:rPr>
              <a:t>Раскройте скобки, вставьте пропущенные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FF00"/>
                </a:solidFill>
              </a:rPr>
              <a:t> буквы.</a:t>
            </a:r>
          </a:p>
        </p:txBody>
      </p:sp>
      <p:sp>
        <p:nvSpPr>
          <p:cNvPr id="33807" name="Rectangle 30"/>
          <p:cNvSpPr>
            <a:spLocks noChangeArrowheads="1"/>
          </p:cNvSpPr>
          <p:nvPr/>
        </p:nvSpPr>
        <p:spPr bwMode="auto">
          <a:xfrm>
            <a:off x="827088" y="1989138"/>
            <a:ext cx="640873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CC00"/>
                </a:solidFill>
              </a:rPr>
              <a:t>Правила поведения в школе запомнить нетрудно,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CC00"/>
                </a:solidFill>
              </a:rPr>
              <a:t>их немного. (Не)выкрикивай на уроке. (Не)сбивай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CC00"/>
                </a:solidFill>
              </a:rPr>
              <a:t>с ног учителей, вдруг они тебе еще </a:t>
            </a:r>
            <a:r>
              <a:rPr lang="ru-RU" altLang="ru-RU" sz="2000" b="1" dirty="0" err="1">
                <a:solidFill>
                  <a:srgbClr val="FFCC00"/>
                </a:solidFill>
              </a:rPr>
              <a:t>пригодят</a:t>
            </a:r>
            <a:r>
              <a:rPr lang="ru-RU" altLang="ru-RU" sz="2000" b="1" dirty="0">
                <a:solidFill>
                  <a:srgbClr val="FFCC00"/>
                </a:solidFill>
              </a:rPr>
              <a:t>…</a:t>
            </a:r>
            <a:r>
              <a:rPr lang="ru-RU" altLang="ru-RU" sz="2000" b="1" dirty="0" err="1">
                <a:solidFill>
                  <a:srgbClr val="FFCC00"/>
                </a:solidFill>
              </a:rPr>
              <a:t>ся</a:t>
            </a:r>
            <a:r>
              <a:rPr lang="ru-RU" altLang="ru-RU" sz="2000" b="1" dirty="0">
                <a:solidFill>
                  <a:srgbClr val="FFCC00"/>
                </a:solidFill>
              </a:rPr>
              <a:t>.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CC00"/>
                </a:solidFill>
              </a:rPr>
              <a:t>(Не)бей стекла, сам потом </a:t>
            </a:r>
            <a:r>
              <a:rPr lang="ru-RU" altLang="ru-RU" sz="2000" b="1" dirty="0" err="1">
                <a:solidFill>
                  <a:srgbClr val="FFCC00"/>
                </a:solidFill>
              </a:rPr>
              <a:t>замерзн</a:t>
            </a:r>
            <a:r>
              <a:rPr lang="ru-RU" altLang="ru-RU" sz="2000" b="1" dirty="0">
                <a:solidFill>
                  <a:srgbClr val="FFCC00"/>
                </a:solidFill>
              </a:rPr>
              <a:t>…ш… и </a:t>
            </a:r>
          </a:p>
          <a:p>
            <a:pPr algn="ctr" eaLnBrk="1" hangingPunct="1"/>
            <a:r>
              <a:rPr lang="ru-RU" altLang="ru-RU" sz="2000" b="1" dirty="0" err="1">
                <a:solidFill>
                  <a:srgbClr val="FFCC00"/>
                </a:solidFill>
              </a:rPr>
              <a:t>заболе</a:t>
            </a:r>
            <a:r>
              <a:rPr lang="ru-RU" altLang="ru-RU" sz="2000" b="1" dirty="0">
                <a:solidFill>
                  <a:srgbClr val="FFCC00"/>
                </a:solidFill>
              </a:rPr>
              <a:t>…ш… . (Не)дергай девчонок за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CC00"/>
                </a:solidFill>
              </a:rPr>
              <a:t>косички, хуже потом </a:t>
            </a:r>
            <a:r>
              <a:rPr lang="ru-RU" altLang="ru-RU" sz="2000" b="1" dirty="0" err="1">
                <a:solidFill>
                  <a:srgbClr val="FFCC00"/>
                </a:solidFill>
              </a:rPr>
              <a:t>буд</a:t>
            </a:r>
            <a:r>
              <a:rPr lang="ru-RU" altLang="ru-RU" sz="2000" b="1" dirty="0">
                <a:solidFill>
                  <a:srgbClr val="FFCC00"/>
                </a:solidFill>
              </a:rPr>
              <a:t>…т – (не)дадут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CC00"/>
                </a:solidFill>
              </a:rPr>
              <a:t>списать. (Не)рви тетрадки, они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CC00"/>
                </a:solidFill>
              </a:rPr>
              <a:t>родителям недешево обходят…</a:t>
            </a:r>
            <a:r>
              <a:rPr lang="ru-RU" altLang="ru-RU" sz="2000" b="1" dirty="0" err="1">
                <a:solidFill>
                  <a:srgbClr val="FFCC00"/>
                </a:solidFill>
              </a:rPr>
              <a:t>ся</a:t>
            </a:r>
            <a:r>
              <a:rPr lang="ru-RU" altLang="ru-RU" sz="2000" b="1" dirty="0">
                <a:solidFill>
                  <a:srgbClr val="FFCC00"/>
                </a:solidFill>
              </a:rPr>
              <a:t>.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CC00"/>
                </a:solidFill>
              </a:rPr>
              <a:t>      (Не)рисуй на полях учебника, их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CC00"/>
                </a:solidFill>
              </a:rPr>
              <a:t>       сейчас так мало.</a:t>
            </a:r>
          </a:p>
        </p:txBody>
      </p:sp>
    </p:spTree>
    <p:extLst>
      <p:ext uri="{BB962C8B-B14F-4D97-AF65-F5344CB8AC3E}">
        <p14:creationId xmlns:p14="http://schemas.microsoft.com/office/powerpoint/2010/main" xmlns="" val="25142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Собери слово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И Л Г Н И В Т С А И К</a:t>
            </a:r>
            <a:endParaRPr lang="ru-RU" sz="6000" dirty="0"/>
          </a:p>
        </p:txBody>
      </p:sp>
      <p:pic>
        <p:nvPicPr>
          <p:cNvPr id="2050" name="Picture 2" descr="http://im1-tub-ru.yandex.net/i?id=e57a6e457e286616b1a874685e418ee3-62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172" y="2929474"/>
            <a:ext cx="6606220" cy="27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89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Ребус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ебусы по русском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86" y="1273554"/>
            <a:ext cx="8389778" cy="55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8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Ребус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Ребусы по русскому язы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72816"/>
            <a:ext cx="420046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бусы по русскому язык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4781514" cy="172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11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Ребус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9"/>
            <a:ext cx="4824536" cy="31683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Ребусы по русскому язы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65047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37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Синоним 2 - Синонимы - Картинки по русскому язык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2" y="98630"/>
            <a:ext cx="9012494" cy="67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49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WIKI.RU: Лингвистика как наука о языке. Разделы лингвисти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75" y="836712"/>
            <a:ext cx="900248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50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Карта путешествия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lvl="8"/>
            <a:endParaRPr lang="ru-RU" sz="1800" dirty="0"/>
          </a:p>
          <a:p>
            <a:pPr lvl="8"/>
            <a:endParaRPr lang="ru-RU" sz="1800" dirty="0" smtClean="0"/>
          </a:p>
          <a:p>
            <a:pPr lvl="8"/>
            <a:endParaRPr lang="ru-RU" sz="1800" dirty="0"/>
          </a:p>
        </p:txBody>
      </p:sp>
      <p:pic>
        <p:nvPicPr>
          <p:cNvPr id="4098" name="Picture 2" descr="Проверка орфографии в текстах. Интернет-шан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2130872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ексика русского языка Определение жаргониз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2131809" cy="159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Интегрированный урок по теме &quot;Неизвестные чудесные фразеологизмы&quot;. 4-й класс (русский язык + английский язык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173971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страна МОРФОЛОГИЯ - Людмила Павловна Путили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328193" cy="16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Подумалось о знаках препинания. Интересно же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2376264" cy="141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300192" y="22768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84168" y="292494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7704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Станция- пунктуация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37170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Станция - морфология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19872" y="37170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Станция - орфоэпия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372200" y="35730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Станция - лексика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58052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Станция - фразеология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92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133600"/>
            <a:ext cx="6870700" cy="1600200"/>
          </a:xfrm>
        </p:spPr>
        <p:txBody>
          <a:bodyPr/>
          <a:lstStyle/>
          <a:p>
            <a:r>
              <a:rPr lang="ru-RU" altLang="ru-RU" sz="9600" b="1">
                <a:solidFill>
                  <a:srgbClr val="3333CC"/>
                </a:solidFill>
              </a:rPr>
              <a:t>Разминка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196691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93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Станция - орфоэпия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Русский язык ЕГЭ 100 баллов Блог для моих учеников : Орфоэпи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0808"/>
            <a:ext cx="6067061" cy="49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7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Омографы- это слова, совпадающие по написанию, но не по произношению.</a:t>
            </a:r>
          </a:p>
          <a:p>
            <a:r>
              <a:rPr lang="ru-RU" sz="4000" dirty="0" smtClean="0"/>
              <a:t>Замок (дворец)</a:t>
            </a:r>
          </a:p>
          <a:p>
            <a:r>
              <a:rPr lang="ru-RU" sz="4000" dirty="0" smtClean="0"/>
              <a:t>Замок ( на двери)</a:t>
            </a:r>
            <a:endParaRPr lang="ru-RU" sz="4000" dirty="0"/>
          </a:p>
        </p:txBody>
      </p:sp>
      <p:pic>
        <p:nvPicPr>
          <p:cNvPr id="3074" name="Picture 2" descr="Фестиваль скульптур из снега и льда &quot; Фотоприколы и картинки на Чунд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823188"/>
            <a:ext cx="2184177" cy="14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Шахты online * Просмотр темы - Погибшие дети были заперты на зам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894872" cy="14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259632" y="3573016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907704" y="4293096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6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Станция-Лексика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Врачи, которые занялись не своим делом СПЛЕТ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244" y="1700808"/>
            <a:ext cx="3960440" cy="47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5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Лексика - Лексика - Картинки по русскому язык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675" y="296652"/>
            <a:ext cx="8643805" cy="64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0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150</Words>
  <Application>Microsoft Office PowerPoint</Application>
  <PresentationFormat>Экран (4:3)</PresentationFormat>
  <Paragraphs>35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Лингвистическое путешествие</vt:lpstr>
      <vt:lpstr>Собери слово</vt:lpstr>
      <vt:lpstr>Слайд 3</vt:lpstr>
      <vt:lpstr>Карта путешествия</vt:lpstr>
      <vt:lpstr>Разминка</vt:lpstr>
      <vt:lpstr>Станция - орфоэпия</vt:lpstr>
      <vt:lpstr>Слайд 7</vt:lpstr>
      <vt:lpstr>Станция-Лексика</vt:lpstr>
      <vt:lpstr>Слайд 9</vt:lpstr>
      <vt:lpstr>Станция-фразеология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Станция-Морфология</vt:lpstr>
      <vt:lpstr>Кроссворд</vt:lpstr>
      <vt:lpstr>Слайд 19</vt:lpstr>
      <vt:lpstr>Ребус</vt:lpstr>
      <vt:lpstr>Ребус</vt:lpstr>
      <vt:lpstr>Ребус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Лингвистическое путешествие</dc:title>
  <dc:creator>джэ</dc:creator>
  <cp:lastModifiedBy>Admin</cp:lastModifiedBy>
  <cp:revision>22</cp:revision>
  <dcterms:created xsi:type="dcterms:W3CDTF">2014-11-16T03:20:03Z</dcterms:created>
  <dcterms:modified xsi:type="dcterms:W3CDTF">2014-11-26T06:11:30Z</dcterms:modified>
</cp:coreProperties>
</file>